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2FF_8ECB53DC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43"/>
  </p:notesMasterIdLst>
  <p:sldIdLst>
    <p:sldId id="773" r:id="rId5"/>
    <p:sldId id="730" r:id="rId6"/>
    <p:sldId id="774" r:id="rId7"/>
    <p:sldId id="775" r:id="rId8"/>
    <p:sldId id="778" r:id="rId9"/>
    <p:sldId id="776" r:id="rId10"/>
    <p:sldId id="375" r:id="rId11"/>
    <p:sldId id="744" r:id="rId12"/>
    <p:sldId id="792" r:id="rId13"/>
    <p:sldId id="742" r:id="rId14"/>
    <p:sldId id="767" r:id="rId15"/>
    <p:sldId id="777" r:id="rId16"/>
    <p:sldId id="357" r:id="rId17"/>
    <p:sldId id="364" r:id="rId18"/>
    <p:sldId id="370" r:id="rId19"/>
    <p:sldId id="368" r:id="rId20"/>
    <p:sldId id="369" r:id="rId21"/>
    <p:sldId id="367" r:id="rId22"/>
    <p:sldId id="800" r:id="rId23"/>
    <p:sldId id="334" r:id="rId24"/>
    <p:sldId id="790" r:id="rId25"/>
    <p:sldId id="781" r:id="rId26"/>
    <p:sldId id="793" r:id="rId27"/>
    <p:sldId id="780" r:id="rId28"/>
    <p:sldId id="779" r:id="rId29"/>
    <p:sldId id="785" r:id="rId30"/>
    <p:sldId id="794" r:id="rId31"/>
    <p:sldId id="786" r:id="rId32"/>
    <p:sldId id="795" r:id="rId33"/>
    <p:sldId id="787" r:id="rId34"/>
    <p:sldId id="796" r:id="rId35"/>
    <p:sldId id="788" r:id="rId36"/>
    <p:sldId id="797" r:id="rId37"/>
    <p:sldId id="783" r:id="rId38"/>
    <p:sldId id="798" r:id="rId39"/>
    <p:sldId id="791" r:id="rId40"/>
    <p:sldId id="799" r:id="rId41"/>
    <p:sldId id="789" r:id="rId42"/>
  </p:sldIdLst>
  <p:sldSz cx="12192000" cy="6858000"/>
  <p:notesSz cx="6797675" cy="9928225"/>
  <p:embeddedFontLst>
    <p:embeddedFont>
      <p:font typeface="Barlow" panose="00000500000000000000" pitchFamily="2" charset="0"/>
      <p:regular r:id="rId44"/>
      <p:bold r:id="rId45"/>
      <p:italic r:id="rId46"/>
      <p:boldItalic r:id="rId47"/>
    </p:embeddedFont>
    <p:embeddedFont>
      <p:font typeface="Barlow Black" panose="00000A00000000000000" pitchFamily="2" charset="0"/>
      <p:bold r:id="rId48"/>
      <p:boldItalic r:id="rId49"/>
    </p:embeddedFont>
    <p:embeddedFont>
      <p:font typeface="Barlow ExtraBold" panose="00000900000000000000" pitchFamily="2" charset="0"/>
      <p:bold r:id="rId50"/>
      <p:boldItalic r:id="rId51"/>
    </p:embeddedFont>
    <p:embeddedFont>
      <p:font typeface="Barlow Light" panose="00000400000000000000" pitchFamily="2" charset="0"/>
      <p:regular r:id="rId52"/>
      <p:italic r:id="rId53"/>
    </p:embeddedFont>
    <p:embeddedFont>
      <p:font typeface="Barlow SemiBold" panose="00000700000000000000" pitchFamily="2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150807-49C7-0689-7136-21C028AE95EB}" name="Vappu Aura" initials="VA" userId="S::vappu.aura@TEOSTO.FI::96b84705-bf54-4fd9-b24d-da31dd07763a" providerId="AD"/>
  <p188:author id="{8AE8BA0B-852C-7E0A-5C92-F1C023A389C9}" name="Susanna Perämaa" initials="SP" userId="S::susanna.peramaa@TEOSTO.FI::bcc32548-8b8e-465a-bd26-518e2773452f" providerId="AD"/>
  <p188:author id="{2AC3983F-4884-63C0-9E6E-59EE0DF87B6A}" name="Mona Liukkonen" initials="ML" userId="S::mona.liukkonen@teosto.fi::dc892ec4-9723-4fc7-a79f-0ec975901675" providerId="AD"/>
  <p188:author id="{8EA7FF61-F15D-2036-E78F-B136B84B4566}" name="Björn Söderström" initials="BS" userId="S::bjorn.soderstrom@TEOSTO.FI::ec7aa7e8-787c-43fb-ac63-fc38e80acbb7" providerId="AD"/>
  <p188:author id="{8F8D496E-C07B-25BE-674E-557F0D222F8D}" name="Ano Sirppiniemi" initials="AS" userId="S::ano.sirppiniemi@TEOSTO.FI::dfb5c9bf-ef9b-45bb-958f-15b5e0e4401f" providerId="AD"/>
  <p188:author id="{8DC757B6-E012-FC39-AD03-18BA14920DDE}" name="Mona Liukkonen" initials="ML" userId="S::mona.liukkonen@TEOSTO.FI::dc892ec4-9723-4fc7-a79f-0ec9759016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96ED"/>
    <a:srgbClr val="AACBD7"/>
    <a:srgbClr val="FFFFFF"/>
    <a:srgbClr val="FFFF00"/>
    <a:srgbClr val="D2E72F"/>
    <a:srgbClr val="22373D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60FAC6-E605-4514-B752-1CC358F29E3C}" v="2026" dt="2022-06-09T07:57:47.280"/>
    <p1510:client id="{71D9BF8D-BFA6-4AC4-BC15-931858E2E10A}" v="1" dt="2022-06-08T10:25:41.870"/>
    <p1510:client id="{889C1FCF-E8C3-4588-8392-430F510EE3D5}" v="1" dt="2022-06-09T06:08:05.590"/>
    <p1510:client id="{A05D461E-78DD-475B-94AE-F31055B274DE}" v="217" dt="2022-06-08T12:26:17.724"/>
    <p1510:client id="{BD54E0DF-3CD8-4717-BC3F-08A17652BED4}" v="1" dt="2022-06-08T10:17:29.541"/>
    <p1510:client id="{C996A745-4616-47B7-ADE0-0991C16CE13F}" v="2" dt="2022-06-08T08:17:26.026"/>
    <p1510:client id="{D2622D5F-FEC6-4A02-8E42-8111478F44C0}" v="3420" dt="2022-06-08T15:44:28.784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57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viewProps" Target="viewProps.xml"/><Relationship Id="rId68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font" Target="fonts/font1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D54E0DF-3CD8-4717-BC3F-08A17652BED4}"/>
    <pc:docChg chg="">
      <pc:chgData name="" userId="" providerId="" clId="Web-{BD54E0DF-3CD8-4717-BC3F-08A17652BED4}" dt="2022-06-08T10:17:29.541" v="0"/>
      <pc:docMkLst>
        <pc:docMk/>
      </pc:docMkLst>
      <pc:sldChg chg="modCm">
        <pc:chgData name="" userId="" providerId="" clId="Web-{BD54E0DF-3CD8-4717-BC3F-08A17652BED4}" dt="2022-06-08T10:17:29.541" v="0"/>
        <pc:sldMkLst>
          <pc:docMk/>
          <pc:sldMk cId="4047344834" sldId="796"/>
        </pc:sldMkLst>
      </pc:sldChg>
    </pc:docChg>
  </pc:docChgLst>
  <pc:docChgLst>
    <pc:chgData name="Mona Liukkonen" userId="S::mona.liukkonen@teosto.fi::dc892ec4-9723-4fc7-a79f-0ec975901675" providerId="AD" clId="Web-{20B92182-A7C5-4499-AC31-170DFF014CBD}"/>
    <pc:docChg chg="modSld">
      <pc:chgData name="Mona Liukkonen" userId="S::mona.liukkonen@teosto.fi::dc892ec4-9723-4fc7-a79f-0ec975901675" providerId="AD" clId="Web-{20B92182-A7C5-4499-AC31-170DFF014CBD}" dt="2022-06-07T07:24:49.007" v="3" actId="20577"/>
      <pc:docMkLst>
        <pc:docMk/>
      </pc:docMkLst>
      <pc:sldChg chg="modSp">
        <pc:chgData name="Mona Liukkonen" userId="S::mona.liukkonen@teosto.fi::dc892ec4-9723-4fc7-a79f-0ec975901675" providerId="AD" clId="Web-{20B92182-A7C5-4499-AC31-170DFF014CBD}" dt="2022-06-07T07:24:49.007" v="3" actId="20577"/>
        <pc:sldMkLst>
          <pc:docMk/>
          <pc:sldMk cId="650551409" sldId="357"/>
        </pc:sldMkLst>
        <pc:spChg chg="mod">
          <ac:chgData name="Mona Liukkonen" userId="S::mona.liukkonen@teosto.fi::dc892ec4-9723-4fc7-a79f-0ec975901675" providerId="AD" clId="Web-{20B92182-A7C5-4499-AC31-170DFF014CBD}" dt="2022-06-07T07:24:49.007" v="3" actId="20577"/>
          <ac:spMkLst>
            <pc:docMk/>
            <pc:sldMk cId="650551409" sldId="357"/>
            <ac:spMk id="3" creationId="{BC6E01B5-56E8-453B-A0D1-72C39AF59CE7}"/>
          </ac:spMkLst>
        </pc:spChg>
      </pc:sldChg>
    </pc:docChg>
  </pc:docChgLst>
  <pc:docChgLst>
    <pc:chgData name="Mona Liukkonen" userId="S::mona.liukkonen@teosto.fi::dc892ec4-9723-4fc7-a79f-0ec975901675" providerId="AD" clId="Web-{82ACACDE-1E75-4320-B195-96EEC87C4AE5}"/>
    <pc:docChg chg="modSld">
      <pc:chgData name="Mona Liukkonen" userId="S::mona.liukkonen@teosto.fi::dc892ec4-9723-4fc7-a79f-0ec975901675" providerId="AD" clId="Web-{82ACACDE-1E75-4320-B195-96EEC87C4AE5}" dt="2022-06-08T07:19:36.432" v="19" actId="20577"/>
      <pc:docMkLst>
        <pc:docMk/>
      </pc:docMkLst>
      <pc:sldChg chg="modSp modCm">
        <pc:chgData name="Mona Liukkonen" userId="S::mona.liukkonen@teosto.fi::dc892ec4-9723-4fc7-a79f-0ec975901675" providerId="AD" clId="Web-{82ACACDE-1E75-4320-B195-96EEC87C4AE5}" dt="2022-06-08T07:19:36.432" v="19" actId="20577"/>
        <pc:sldMkLst>
          <pc:docMk/>
          <pc:sldMk cId="470371927" sldId="730"/>
        </pc:sldMkLst>
        <pc:spChg chg="mod">
          <ac:chgData name="Mona Liukkonen" userId="S::mona.liukkonen@teosto.fi::dc892ec4-9723-4fc7-a79f-0ec975901675" providerId="AD" clId="Web-{82ACACDE-1E75-4320-B195-96EEC87C4AE5}" dt="2022-06-08T07:19:36.432" v="19" actId="20577"/>
          <ac:spMkLst>
            <pc:docMk/>
            <pc:sldMk cId="470371927" sldId="730"/>
            <ac:spMk id="3" creationId="{F3D4A6A9-A9D2-4F49-B259-C038AB7FC763}"/>
          </ac:spMkLst>
        </pc:spChg>
      </pc:sldChg>
    </pc:docChg>
  </pc:docChgLst>
  <pc:docChgLst>
    <pc:chgData name="Mona Liukkonen" userId="S::mona.liukkonen@teosto.fi::dc892ec4-9723-4fc7-a79f-0ec975901675" providerId="AD" clId="Web-{889C1FCF-E8C3-4588-8392-430F510EE3D5}"/>
    <pc:docChg chg="">
      <pc:chgData name="Mona Liukkonen" userId="S::mona.liukkonen@teosto.fi::dc892ec4-9723-4fc7-a79f-0ec975901675" providerId="AD" clId="Web-{889C1FCF-E8C3-4588-8392-430F510EE3D5}" dt="2022-06-09T06:08:05.590" v="0"/>
      <pc:docMkLst>
        <pc:docMk/>
      </pc:docMkLst>
      <pc:sldChg chg="modCm">
        <pc:chgData name="Mona Liukkonen" userId="S::mona.liukkonen@teosto.fi::dc892ec4-9723-4fc7-a79f-0ec975901675" providerId="AD" clId="Web-{889C1FCF-E8C3-4588-8392-430F510EE3D5}" dt="2022-06-09T06:08:05.590" v="0"/>
        <pc:sldMkLst>
          <pc:docMk/>
          <pc:sldMk cId="2395689948" sldId="767"/>
        </pc:sldMkLst>
      </pc:sldChg>
    </pc:docChg>
  </pc:docChgLst>
  <pc:docChgLst>
    <pc:chgData name="Mona Liukkonen" userId="S::mona.liukkonen@teosto.fi::dc892ec4-9723-4fc7-a79f-0ec975901675" providerId="AD" clId="Web-{C9832112-B5A2-8AD5-BE26-A77E642E76DB}"/>
    <pc:docChg chg="modSld">
      <pc:chgData name="Mona Liukkonen" userId="S::mona.liukkonen@teosto.fi::dc892ec4-9723-4fc7-a79f-0ec975901675" providerId="AD" clId="Web-{C9832112-B5A2-8AD5-BE26-A77E642E76DB}" dt="2022-06-07T11:32:01.736" v="0" actId="1076"/>
      <pc:docMkLst>
        <pc:docMk/>
      </pc:docMkLst>
      <pc:sldChg chg="modSp">
        <pc:chgData name="Mona Liukkonen" userId="S::mona.liukkonen@teosto.fi::dc892ec4-9723-4fc7-a79f-0ec975901675" providerId="AD" clId="Web-{C9832112-B5A2-8AD5-BE26-A77E642E76DB}" dt="2022-06-07T11:32:01.736" v="0" actId="1076"/>
        <pc:sldMkLst>
          <pc:docMk/>
          <pc:sldMk cId="393756210" sldId="774"/>
        </pc:sldMkLst>
        <pc:picChg chg="mod">
          <ac:chgData name="Mona Liukkonen" userId="S::mona.liukkonen@teosto.fi::dc892ec4-9723-4fc7-a79f-0ec975901675" providerId="AD" clId="Web-{C9832112-B5A2-8AD5-BE26-A77E642E76DB}" dt="2022-06-07T11:32:01.736" v="0" actId="1076"/>
          <ac:picMkLst>
            <pc:docMk/>
            <pc:sldMk cId="393756210" sldId="774"/>
            <ac:picMk id="8" creationId="{BF1C6205-6289-4E6A-84FC-2CAD95DC63AC}"/>
          </ac:picMkLst>
        </pc:picChg>
      </pc:sldChg>
    </pc:docChg>
  </pc:docChgLst>
  <pc:docChgLst>
    <pc:chgData clId="Web-{C996A745-4616-47B7-ADE0-0991C16CE13F}"/>
    <pc:docChg chg="mod">
      <pc:chgData name="" userId="" providerId="" clId="Web-{C996A745-4616-47B7-ADE0-0991C16CE13F}" dt="2022-06-08T08:17:26.026" v="1"/>
      <pc:docMkLst>
        <pc:docMk/>
      </pc:docMkLst>
      <pc:sldChg chg="modCm">
        <pc:chgData name="" userId="" providerId="" clId="Web-{C996A745-4616-47B7-ADE0-0991C16CE13F}" dt="2022-06-08T08:17:26.026" v="1"/>
        <pc:sldMkLst>
          <pc:docMk/>
          <pc:sldMk cId="85414286" sldId="369"/>
        </pc:sldMkLst>
      </pc:sldChg>
    </pc:docChg>
  </pc:docChgLst>
  <pc:docChgLst>
    <pc:chgData clId="Web-{71D9BF8D-BFA6-4AC4-BC15-931858E2E10A}"/>
    <pc:docChg chg="">
      <pc:chgData name="" userId="" providerId="" clId="Web-{71D9BF8D-BFA6-4AC4-BC15-931858E2E10A}" dt="2022-06-08T10:25:41.870" v="0"/>
      <pc:docMkLst>
        <pc:docMk/>
      </pc:docMkLst>
      <pc:sldChg chg="modCm">
        <pc:chgData name="" userId="" providerId="" clId="Web-{71D9BF8D-BFA6-4AC4-BC15-931858E2E10A}" dt="2022-06-08T10:25:41.870" v="0"/>
        <pc:sldMkLst>
          <pc:docMk/>
          <pc:sldMk cId="1787644777" sldId="367"/>
        </pc:sldMkLst>
      </pc:sldChg>
    </pc:docChg>
  </pc:docChgLst>
  <pc:docChgLst>
    <pc:chgData name="Vappu Aura" userId="96b84705-bf54-4fd9-b24d-da31dd07763a" providerId="ADAL" clId="{1F60FAC6-E605-4514-B752-1CC358F29E3C}"/>
    <pc:docChg chg="undo custSel addSld delSld modSld sldOrd">
      <pc:chgData name="Vappu Aura" userId="96b84705-bf54-4fd9-b24d-da31dd07763a" providerId="ADAL" clId="{1F60FAC6-E605-4514-B752-1CC358F29E3C}" dt="2022-06-09T07:57:47.280" v="2497" actId="20577"/>
      <pc:docMkLst>
        <pc:docMk/>
      </pc:docMkLst>
      <pc:sldChg chg="modSp mod modNotesTx">
        <pc:chgData name="Vappu Aura" userId="96b84705-bf54-4fd9-b24d-da31dd07763a" providerId="ADAL" clId="{1F60FAC6-E605-4514-B752-1CC358F29E3C}" dt="2022-06-08T07:11:30.689" v="576" actId="20577"/>
        <pc:sldMkLst>
          <pc:docMk/>
          <pc:sldMk cId="650551409" sldId="357"/>
        </pc:sldMkLst>
        <pc:spChg chg="mod">
          <ac:chgData name="Vappu Aura" userId="96b84705-bf54-4fd9-b24d-da31dd07763a" providerId="ADAL" clId="{1F60FAC6-E605-4514-B752-1CC358F29E3C}" dt="2022-06-08T07:11:30.689" v="576" actId="20577"/>
          <ac:spMkLst>
            <pc:docMk/>
            <pc:sldMk cId="650551409" sldId="357"/>
            <ac:spMk id="3" creationId="{BC6E01B5-56E8-453B-A0D1-72C39AF59CE7}"/>
          </ac:spMkLst>
        </pc:spChg>
        <pc:graphicFrameChg chg="mod modGraphic">
          <ac:chgData name="Vappu Aura" userId="96b84705-bf54-4fd9-b24d-da31dd07763a" providerId="ADAL" clId="{1F60FAC6-E605-4514-B752-1CC358F29E3C}" dt="2022-06-08T07:11:04.608" v="566" actId="207"/>
          <ac:graphicFrameMkLst>
            <pc:docMk/>
            <pc:sldMk cId="650551409" sldId="357"/>
            <ac:graphicFrameMk id="4" creationId="{9FF8A8DD-5881-4522-93E1-F0CA3710B469}"/>
          </ac:graphicFrameMkLst>
        </pc:graphicFrameChg>
      </pc:sldChg>
      <pc:sldChg chg="modSp mod addCm">
        <pc:chgData name="Vappu Aura" userId="96b84705-bf54-4fd9-b24d-da31dd07763a" providerId="ADAL" clId="{1F60FAC6-E605-4514-B752-1CC358F29E3C}" dt="2022-06-08T08:15:08.185" v="799"/>
        <pc:sldMkLst>
          <pc:docMk/>
          <pc:sldMk cId="1787644777" sldId="367"/>
        </pc:sldMkLst>
        <pc:spChg chg="mod">
          <ac:chgData name="Vappu Aura" userId="96b84705-bf54-4fd9-b24d-da31dd07763a" providerId="ADAL" clId="{1F60FAC6-E605-4514-B752-1CC358F29E3C}" dt="2022-06-08T08:14:36.604" v="798" actId="20577"/>
          <ac:spMkLst>
            <pc:docMk/>
            <pc:sldMk cId="1787644777" sldId="367"/>
            <ac:spMk id="33" creationId="{43CEA2E4-351C-405C-AF58-8530EDF298C9}"/>
          </ac:spMkLst>
        </pc:spChg>
      </pc:sldChg>
      <pc:sldChg chg="addSp delSp modSp mod">
        <pc:chgData name="Vappu Aura" userId="96b84705-bf54-4fd9-b24d-da31dd07763a" providerId="ADAL" clId="{1F60FAC6-E605-4514-B752-1CC358F29E3C}" dt="2022-06-09T07:01:15.823" v="2219" actId="14100"/>
        <pc:sldMkLst>
          <pc:docMk/>
          <pc:sldMk cId="3038626927" sldId="368"/>
        </pc:sldMkLst>
        <pc:spChg chg="mod">
          <ac:chgData name="Vappu Aura" userId="96b84705-bf54-4fd9-b24d-da31dd07763a" providerId="ADAL" clId="{1F60FAC6-E605-4514-B752-1CC358F29E3C}" dt="2022-06-09T07:01:15.823" v="2219" actId="14100"/>
          <ac:spMkLst>
            <pc:docMk/>
            <pc:sldMk cId="3038626927" sldId="368"/>
            <ac:spMk id="3" creationId="{E1674EBC-1828-406E-933D-4E5FC049CD81}"/>
          </ac:spMkLst>
        </pc:spChg>
        <pc:spChg chg="mod">
          <ac:chgData name="Vappu Aura" userId="96b84705-bf54-4fd9-b24d-da31dd07763a" providerId="ADAL" clId="{1F60FAC6-E605-4514-B752-1CC358F29E3C}" dt="2022-06-09T06:56:15.411" v="2049" actId="1037"/>
          <ac:spMkLst>
            <pc:docMk/>
            <pc:sldMk cId="3038626927" sldId="368"/>
            <ac:spMk id="20" creationId="{76B6F79F-8239-401A-875A-3D8D1A29D449}"/>
          </ac:spMkLst>
        </pc:spChg>
        <pc:spChg chg="mod">
          <ac:chgData name="Vappu Aura" userId="96b84705-bf54-4fd9-b24d-da31dd07763a" providerId="ADAL" clId="{1F60FAC6-E605-4514-B752-1CC358F29E3C}" dt="2022-06-09T06:56:15.411" v="2049" actId="1037"/>
          <ac:spMkLst>
            <pc:docMk/>
            <pc:sldMk cId="3038626927" sldId="368"/>
            <ac:spMk id="21" creationId="{C9222E80-35D4-478B-AF9C-B82DFD3EA801}"/>
          </ac:spMkLst>
        </pc:spChg>
        <pc:picChg chg="add del mod">
          <ac:chgData name="Vappu Aura" userId="96b84705-bf54-4fd9-b24d-da31dd07763a" providerId="ADAL" clId="{1F60FAC6-E605-4514-B752-1CC358F29E3C}" dt="2022-06-09T06:53:56.596" v="2028" actId="478"/>
          <ac:picMkLst>
            <pc:docMk/>
            <pc:sldMk cId="3038626927" sldId="368"/>
            <ac:picMk id="6" creationId="{9CC60715-D768-43CE-BBCD-1BAA61D312D4}"/>
          </ac:picMkLst>
        </pc:picChg>
        <pc:picChg chg="add mod">
          <ac:chgData name="Vappu Aura" userId="96b84705-bf54-4fd9-b24d-da31dd07763a" providerId="ADAL" clId="{1F60FAC6-E605-4514-B752-1CC358F29E3C}" dt="2022-06-09T06:56:38.551" v="2050"/>
          <ac:picMkLst>
            <pc:docMk/>
            <pc:sldMk cId="3038626927" sldId="368"/>
            <ac:picMk id="10" creationId="{370EA9F8-8E4E-4773-AACB-1BC884285481}"/>
          </ac:picMkLst>
        </pc:picChg>
        <pc:picChg chg="del">
          <ac:chgData name="Vappu Aura" userId="96b84705-bf54-4fd9-b24d-da31dd07763a" providerId="ADAL" clId="{1F60FAC6-E605-4514-B752-1CC358F29E3C}" dt="2022-06-09T06:53:27.338" v="2022" actId="478"/>
          <ac:picMkLst>
            <pc:docMk/>
            <pc:sldMk cId="3038626927" sldId="368"/>
            <ac:picMk id="19" creationId="{EDDD537E-9B0B-49A5-A630-F8D9A7752F0C}"/>
          </ac:picMkLst>
        </pc:picChg>
      </pc:sldChg>
      <pc:sldChg chg="addSp delSp modSp mod addCm modNotesTx">
        <pc:chgData name="Vappu Aura" userId="96b84705-bf54-4fd9-b24d-da31dd07763a" providerId="ADAL" clId="{1F60FAC6-E605-4514-B752-1CC358F29E3C}" dt="2022-06-09T07:01:45.390" v="2221" actId="14100"/>
        <pc:sldMkLst>
          <pc:docMk/>
          <pc:sldMk cId="85414286" sldId="369"/>
        </pc:sldMkLst>
        <pc:spChg chg="add del 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2" creationId="{8A83C9E3-75DF-4318-8871-395849C2F6E8}"/>
          </ac:spMkLst>
        </pc:spChg>
        <pc:spChg chg="add del 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3" creationId="{FC9FBD42-5E16-4F33-90C4-74DACAFC4F77}"/>
          </ac:spMkLst>
        </pc:spChg>
        <pc:spChg chg="mod">
          <ac:chgData name="Vappu Aura" userId="96b84705-bf54-4fd9-b24d-da31dd07763a" providerId="ADAL" clId="{1F60FAC6-E605-4514-B752-1CC358F29E3C}" dt="2022-06-08T13:44:21.936" v="1829" actId="20577"/>
          <ac:spMkLst>
            <pc:docMk/>
            <pc:sldMk cId="85414286" sldId="369"/>
            <ac:spMk id="4" creationId="{133EAA5B-B05A-4A88-BF24-C5FF0FBD7CD6}"/>
          </ac:spMkLst>
        </pc:spChg>
        <pc:spChg chg="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5" creationId="{435C80C0-C56E-4FDD-938D-1CFD479ECD25}"/>
          </ac:spMkLst>
        </pc:spChg>
        <pc:spChg chg="add del 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6" creationId="{59C109B8-4336-4E4C-A736-9CDAE0791951}"/>
          </ac:spMkLst>
        </pc:spChg>
        <pc:spChg chg="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8" creationId="{B9624DE9-CE76-4544-9B32-FB9404331A3C}"/>
          </ac:spMkLst>
        </pc:spChg>
        <pc:spChg chg="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9" creationId="{48CC8441-CA64-4EA5-B27F-65DA967EFAD5}"/>
          </ac:spMkLst>
        </pc:spChg>
        <pc:spChg chg="mod">
          <ac:chgData name="Vappu Aura" userId="96b84705-bf54-4fd9-b24d-da31dd07763a" providerId="ADAL" clId="{1F60FAC6-E605-4514-B752-1CC358F29E3C}" dt="2022-06-08T13:45:03.650" v="1894" actId="20577"/>
          <ac:spMkLst>
            <pc:docMk/>
            <pc:sldMk cId="85414286" sldId="369"/>
            <ac:spMk id="10" creationId="{387DEE70-31F7-4498-B319-DF697570A6DE}"/>
          </ac:spMkLst>
        </pc:spChg>
        <pc:spChg chg="del">
          <ac:chgData name="Vappu Aura" userId="96b84705-bf54-4fd9-b24d-da31dd07763a" providerId="ADAL" clId="{1F60FAC6-E605-4514-B752-1CC358F29E3C}" dt="2022-06-08T08:13:13.958" v="796" actId="478"/>
          <ac:spMkLst>
            <pc:docMk/>
            <pc:sldMk cId="85414286" sldId="369"/>
            <ac:spMk id="11" creationId="{44EC2224-CF09-45DD-B937-CB0BD3E2FD8E}"/>
          </ac:spMkLst>
        </pc:spChg>
        <pc:spChg chg="add del 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12" creationId="{877D3F66-A40B-4236-ADA2-F03AC21921F1}"/>
          </ac:spMkLst>
        </pc:spChg>
        <pc:spChg chg="del">
          <ac:chgData name="Vappu Aura" userId="96b84705-bf54-4fd9-b24d-da31dd07763a" providerId="ADAL" clId="{1F60FAC6-E605-4514-B752-1CC358F29E3C}" dt="2022-06-08T08:13:13.958" v="796" actId="478"/>
          <ac:spMkLst>
            <pc:docMk/>
            <pc:sldMk cId="85414286" sldId="369"/>
            <ac:spMk id="13" creationId="{3396127A-3055-4B4F-81EA-3FA430532063}"/>
          </ac:spMkLst>
        </pc:spChg>
        <pc:spChg chg="add del 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14" creationId="{34338289-BC7E-46F1-9A58-152D133D8C81}"/>
          </ac:spMkLst>
        </pc:spChg>
        <pc:spChg chg="add del 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15" creationId="{FAB89C4C-48E3-46A8-8092-1D7BE3BF8F25}"/>
          </ac:spMkLst>
        </pc:spChg>
        <pc:spChg chg="add del 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16" creationId="{B2860CBB-0D9E-438A-B655-2F7E8E44DE8C}"/>
          </ac:spMkLst>
        </pc:spChg>
        <pc:spChg chg="add del 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17" creationId="{51F8D576-99E6-408F-8E7B-D9815B927DFE}"/>
          </ac:spMkLst>
        </pc:spChg>
        <pc:spChg chg="add mod">
          <ac:chgData name="Vappu Aura" userId="96b84705-bf54-4fd9-b24d-da31dd07763a" providerId="ADAL" clId="{1F60FAC6-E605-4514-B752-1CC358F29E3C}" dt="2022-06-08T13:45:09.196" v="1895" actId="1076"/>
          <ac:spMkLst>
            <pc:docMk/>
            <pc:sldMk cId="85414286" sldId="369"/>
            <ac:spMk id="20" creationId="{6757483D-D122-4C4C-9CD2-61B3EBB28D07}"/>
          </ac:spMkLst>
        </pc:spChg>
        <pc:spChg chg="mod">
          <ac:chgData name="Vappu Aura" userId="96b84705-bf54-4fd9-b24d-da31dd07763a" providerId="ADAL" clId="{1F60FAC6-E605-4514-B752-1CC358F29E3C}" dt="2022-06-08T13:40:58.047" v="1723"/>
          <ac:spMkLst>
            <pc:docMk/>
            <pc:sldMk cId="85414286" sldId="369"/>
            <ac:spMk id="21" creationId="{1105C3D5-5D83-4070-94E1-E527FA3FD838}"/>
          </ac:spMkLst>
        </pc:spChg>
        <pc:spChg chg="add mod">
          <ac:chgData name="Vappu Aura" userId="96b84705-bf54-4fd9-b24d-da31dd07763a" providerId="ADAL" clId="{1F60FAC6-E605-4514-B752-1CC358F29E3C}" dt="2022-06-08T13:41:36.521" v="1744" actId="2711"/>
          <ac:spMkLst>
            <pc:docMk/>
            <pc:sldMk cId="85414286" sldId="369"/>
            <ac:spMk id="22" creationId="{A5D1D7C7-7DD7-41CA-B718-55BB8B1F309B}"/>
          </ac:spMkLst>
        </pc:spChg>
        <pc:spChg chg="mod">
          <ac:chgData name="Vappu Aura" userId="96b84705-bf54-4fd9-b24d-da31dd07763a" providerId="ADAL" clId="{1F60FAC6-E605-4514-B752-1CC358F29E3C}" dt="2022-06-09T07:01:45.390" v="2221" actId="14100"/>
          <ac:spMkLst>
            <pc:docMk/>
            <pc:sldMk cId="85414286" sldId="369"/>
            <ac:spMk id="23" creationId="{03CB36BF-657D-4580-A97F-34BC1A16F1B5}"/>
          </ac:spMkLst>
        </pc:spChg>
        <pc:picChg chg="del">
          <ac:chgData name="Vappu Aura" userId="96b84705-bf54-4fd9-b24d-da31dd07763a" providerId="ADAL" clId="{1F60FAC6-E605-4514-B752-1CC358F29E3C}" dt="2022-06-08T08:13:13.958" v="796" actId="478"/>
          <ac:picMkLst>
            <pc:docMk/>
            <pc:sldMk cId="85414286" sldId="369"/>
            <ac:picMk id="7" creationId="{82B3F24A-9F25-46C7-98D2-C760C072CDDE}"/>
          </ac:picMkLst>
        </pc:picChg>
      </pc:sldChg>
      <pc:sldChg chg="modSp mod">
        <pc:chgData name="Vappu Aura" userId="96b84705-bf54-4fd9-b24d-da31dd07763a" providerId="ADAL" clId="{1F60FAC6-E605-4514-B752-1CC358F29E3C}" dt="2022-06-08T07:14:04.179" v="613" actId="1035"/>
        <pc:sldMkLst>
          <pc:docMk/>
          <pc:sldMk cId="2967279954" sldId="370"/>
        </pc:sldMkLst>
        <pc:spChg chg="mod">
          <ac:chgData name="Vappu Aura" userId="96b84705-bf54-4fd9-b24d-da31dd07763a" providerId="ADAL" clId="{1F60FAC6-E605-4514-B752-1CC358F29E3C}" dt="2022-06-08T07:14:04.179" v="613" actId="1035"/>
          <ac:spMkLst>
            <pc:docMk/>
            <pc:sldMk cId="2967279954" sldId="370"/>
            <ac:spMk id="2" creationId="{5CDCF47E-2332-4F79-976A-2218D7F720BB}"/>
          </ac:spMkLst>
        </pc:spChg>
        <pc:spChg chg="mod">
          <ac:chgData name="Vappu Aura" userId="96b84705-bf54-4fd9-b24d-da31dd07763a" providerId="ADAL" clId="{1F60FAC6-E605-4514-B752-1CC358F29E3C}" dt="2022-06-08T07:14:04.179" v="613" actId="1035"/>
          <ac:spMkLst>
            <pc:docMk/>
            <pc:sldMk cId="2967279954" sldId="370"/>
            <ac:spMk id="11" creationId="{1EC286CF-DBA6-4746-8A95-AE1B384CCD7C}"/>
          </ac:spMkLst>
        </pc:spChg>
        <pc:spChg chg="mod">
          <ac:chgData name="Vappu Aura" userId="96b84705-bf54-4fd9-b24d-da31dd07763a" providerId="ADAL" clId="{1F60FAC6-E605-4514-B752-1CC358F29E3C}" dt="2022-06-08T07:12:13.569" v="586" actId="6549"/>
          <ac:spMkLst>
            <pc:docMk/>
            <pc:sldMk cId="2967279954" sldId="370"/>
            <ac:spMk id="29" creationId="{13B8C797-BE44-40AA-BAFF-83E0E432D01C}"/>
          </ac:spMkLst>
        </pc:spChg>
        <pc:picChg chg="mod">
          <ac:chgData name="Vappu Aura" userId="96b84705-bf54-4fd9-b24d-da31dd07763a" providerId="ADAL" clId="{1F60FAC6-E605-4514-B752-1CC358F29E3C}" dt="2022-06-08T07:14:04.179" v="613" actId="1035"/>
          <ac:picMkLst>
            <pc:docMk/>
            <pc:sldMk cId="2967279954" sldId="370"/>
            <ac:picMk id="4" creationId="{83EDFC9E-D86D-49A3-9603-BFED46C48CC8}"/>
          </ac:picMkLst>
        </pc:picChg>
      </pc:sldChg>
      <pc:sldChg chg="modSp mod addCm modCm">
        <pc:chgData name="Vappu Aura" userId="96b84705-bf54-4fd9-b24d-da31dd07763a" providerId="ADAL" clId="{1F60FAC6-E605-4514-B752-1CC358F29E3C}" dt="2022-06-08T06:52:39.643" v="199" actId="20577"/>
        <pc:sldMkLst>
          <pc:docMk/>
          <pc:sldMk cId="470371927" sldId="730"/>
        </pc:sldMkLst>
        <pc:spChg chg="mod">
          <ac:chgData name="Vappu Aura" userId="96b84705-bf54-4fd9-b24d-da31dd07763a" providerId="ADAL" clId="{1F60FAC6-E605-4514-B752-1CC358F29E3C}" dt="2022-06-08T06:52:39.643" v="199" actId="20577"/>
          <ac:spMkLst>
            <pc:docMk/>
            <pc:sldMk cId="470371927" sldId="730"/>
            <ac:spMk id="3" creationId="{F3D4A6A9-A9D2-4F49-B259-C038AB7FC763}"/>
          </ac:spMkLst>
        </pc:spChg>
      </pc:sldChg>
      <pc:sldChg chg="modSp mod">
        <pc:chgData name="Vappu Aura" userId="96b84705-bf54-4fd9-b24d-da31dd07763a" providerId="ADAL" clId="{1F60FAC6-E605-4514-B752-1CC358F29E3C}" dt="2022-06-08T06:56:23.146" v="269" actId="14"/>
        <pc:sldMkLst>
          <pc:docMk/>
          <pc:sldMk cId="1709415512" sldId="742"/>
        </pc:sldMkLst>
        <pc:spChg chg="mod">
          <ac:chgData name="Vappu Aura" userId="96b84705-bf54-4fd9-b24d-da31dd07763a" providerId="ADAL" clId="{1F60FAC6-E605-4514-B752-1CC358F29E3C}" dt="2022-06-08T06:54:50.041" v="226" actId="20577"/>
          <ac:spMkLst>
            <pc:docMk/>
            <pc:sldMk cId="1709415512" sldId="742"/>
            <ac:spMk id="7" creationId="{30D4EA61-7C30-4D4E-8B75-11FF2CD1063E}"/>
          </ac:spMkLst>
        </pc:spChg>
        <pc:spChg chg="mod">
          <ac:chgData name="Vappu Aura" userId="96b84705-bf54-4fd9-b24d-da31dd07763a" providerId="ADAL" clId="{1F60FAC6-E605-4514-B752-1CC358F29E3C}" dt="2022-06-08T06:56:23.146" v="269" actId="14"/>
          <ac:spMkLst>
            <pc:docMk/>
            <pc:sldMk cId="1709415512" sldId="742"/>
            <ac:spMk id="17" creationId="{762424BC-BAF0-4B5E-BF34-55B1FB7C2011}"/>
          </ac:spMkLst>
        </pc:spChg>
      </pc:sldChg>
      <pc:sldChg chg="ord">
        <pc:chgData name="Vappu Aura" userId="96b84705-bf54-4fd9-b24d-da31dd07763a" providerId="ADAL" clId="{1F60FAC6-E605-4514-B752-1CC358F29E3C}" dt="2022-06-08T06:54:24.809" v="203"/>
        <pc:sldMkLst>
          <pc:docMk/>
          <pc:sldMk cId="758257378" sldId="744"/>
        </pc:sldMkLst>
      </pc:sldChg>
      <pc:sldChg chg="addSp modSp mod modAnim addCm">
        <pc:chgData name="Vappu Aura" userId="96b84705-bf54-4fd9-b24d-da31dd07763a" providerId="ADAL" clId="{1F60FAC6-E605-4514-B752-1CC358F29E3C}" dt="2022-06-08T07:02:06.880" v="287"/>
        <pc:sldMkLst>
          <pc:docMk/>
          <pc:sldMk cId="2395689948" sldId="767"/>
        </pc:sldMkLst>
        <pc:spChg chg="mod">
          <ac:chgData name="Vappu Aura" userId="96b84705-bf54-4fd9-b24d-da31dd07763a" providerId="ADAL" clId="{1F60FAC6-E605-4514-B752-1CC358F29E3C}" dt="2022-06-08T06:56:48.393" v="271" actId="27636"/>
          <ac:spMkLst>
            <pc:docMk/>
            <pc:sldMk cId="2395689948" sldId="767"/>
            <ac:spMk id="2" creationId="{CFF1C38F-E0A0-44FB-BACC-358DC7DEFF92}"/>
          </ac:spMkLst>
        </pc:spChg>
        <pc:spChg chg="mod">
          <ac:chgData name="Vappu Aura" userId="96b84705-bf54-4fd9-b24d-da31dd07763a" providerId="ADAL" clId="{1F60FAC6-E605-4514-B752-1CC358F29E3C}" dt="2022-06-08T06:57:41.593" v="274" actId="164"/>
          <ac:spMkLst>
            <pc:docMk/>
            <pc:sldMk cId="2395689948" sldId="767"/>
            <ac:spMk id="7" creationId="{31F26AF0-6A8E-4240-95CF-36112B9436A9}"/>
          </ac:spMkLst>
        </pc:spChg>
        <pc:spChg chg="mod">
          <ac:chgData name="Vappu Aura" userId="96b84705-bf54-4fd9-b24d-da31dd07763a" providerId="ADAL" clId="{1F60FAC6-E605-4514-B752-1CC358F29E3C}" dt="2022-06-08T06:57:23.716" v="273" actId="1076"/>
          <ac:spMkLst>
            <pc:docMk/>
            <pc:sldMk cId="2395689948" sldId="767"/>
            <ac:spMk id="14" creationId="{1BAD541C-D693-4D22-BE3D-9D863B375233}"/>
          </ac:spMkLst>
        </pc:spChg>
        <pc:grpChg chg="mod">
          <ac:chgData name="Vappu Aura" userId="96b84705-bf54-4fd9-b24d-da31dd07763a" providerId="ADAL" clId="{1F60FAC6-E605-4514-B752-1CC358F29E3C}" dt="2022-06-08T06:57:41.593" v="274" actId="164"/>
          <ac:grpSpMkLst>
            <pc:docMk/>
            <pc:sldMk cId="2395689948" sldId="767"/>
            <ac:grpSpMk id="8" creationId="{12F6CB85-4685-4CFA-9A82-1EBCAB92D26B}"/>
          </ac:grpSpMkLst>
        </pc:grpChg>
        <pc:grpChg chg="add mod">
          <ac:chgData name="Vappu Aura" userId="96b84705-bf54-4fd9-b24d-da31dd07763a" providerId="ADAL" clId="{1F60FAC6-E605-4514-B752-1CC358F29E3C}" dt="2022-06-08T06:57:41.593" v="274" actId="164"/>
          <ac:grpSpMkLst>
            <pc:docMk/>
            <pc:sldMk cId="2395689948" sldId="767"/>
            <ac:grpSpMk id="15" creationId="{3DD933D4-CA90-46CF-BAC8-29CB7F89EEE4}"/>
          </ac:grpSpMkLst>
        </pc:grpChg>
      </pc:sldChg>
      <pc:sldChg chg="modSp mod">
        <pc:chgData name="Vappu Aura" userId="96b84705-bf54-4fd9-b24d-da31dd07763a" providerId="ADAL" clId="{1F60FAC6-E605-4514-B752-1CC358F29E3C}" dt="2022-06-08T06:53:42.859" v="201" actId="1076"/>
        <pc:sldMkLst>
          <pc:docMk/>
          <pc:sldMk cId="1339974792" sldId="776"/>
        </pc:sldMkLst>
        <pc:spChg chg="mod">
          <ac:chgData name="Vappu Aura" userId="96b84705-bf54-4fd9-b24d-da31dd07763a" providerId="ADAL" clId="{1F60FAC6-E605-4514-B752-1CC358F29E3C}" dt="2022-06-08T06:53:42.859" v="201" actId="1076"/>
          <ac:spMkLst>
            <pc:docMk/>
            <pc:sldMk cId="1339974792" sldId="776"/>
            <ac:spMk id="7" creationId="{E05F1A4B-64D1-47F7-882E-874EDFAD407B}"/>
          </ac:spMkLst>
        </pc:spChg>
      </pc:sldChg>
      <pc:sldChg chg="modSp mod">
        <pc:chgData name="Vappu Aura" userId="96b84705-bf54-4fd9-b24d-da31dd07763a" providerId="ADAL" clId="{1F60FAC6-E605-4514-B752-1CC358F29E3C}" dt="2022-06-08T07:05:13.095" v="481" actId="20577"/>
        <pc:sldMkLst>
          <pc:docMk/>
          <pc:sldMk cId="3599038615" sldId="777"/>
        </pc:sldMkLst>
        <pc:spChg chg="mod">
          <ac:chgData name="Vappu Aura" userId="96b84705-bf54-4fd9-b24d-da31dd07763a" providerId="ADAL" clId="{1F60FAC6-E605-4514-B752-1CC358F29E3C}" dt="2022-06-08T07:05:13.095" v="481" actId="20577"/>
          <ac:spMkLst>
            <pc:docMk/>
            <pc:sldMk cId="3599038615" sldId="777"/>
            <ac:spMk id="8" creationId="{53F75E46-62D7-4114-B5E7-8939891571C1}"/>
          </ac:spMkLst>
        </pc:spChg>
      </pc:sldChg>
      <pc:sldChg chg="addSp delSp modSp add del mod">
        <pc:chgData name="Vappu Aura" userId="96b84705-bf54-4fd9-b24d-da31dd07763a" providerId="ADAL" clId="{1F60FAC6-E605-4514-B752-1CC358F29E3C}" dt="2022-06-08T13:50:41.664" v="2013" actId="21"/>
        <pc:sldMkLst>
          <pc:docMk/>
          <pc:sldMk cId="2565683573" sldId="779"/>
        </pc:sldMkLst>
        <pc:spChg chg="add del mod">
          <ac:chgData name="Vappu Aura" userId="96b84705-bf54-4fd9-b24d-da31dd07763a" providerId="ADAL" clId="{1F60FAC6-E605-4514-B752-1CC358F29E3C}" dt="2022-06-08T13:50:41.664" v="2013" actId="21"/>
          <ac:spMkLst>
            <pc:docMk/>
            <pc:sldMk cId="2565683573" sldId="779"/>
            <ac:spMk id="7" creationId="{E05F1A4B-64D1-47F7-882E-874EDFAD407B}"/>
          </ac:spMkLst>
        </pc:spChg>
      </pc:sldChg>
      <pc:sldChg chg="modSp mod">
        <pc:chgData name="Vappu Aura" userId="96b84705-bf54-4fd9-b24d-da31dd07763a" providerId="ADAL" clId="{1F60FAC6-E605-4514-B752-1CC358F29E3C}" dt="2022-06-08T13:48:46.078" v="2000" actId="20577"/>
        <pc:sldMkLst>
          <pc:docMk/>
          <pc:sldMk cId="2756213952" sldId="780"/>
        </pc:sldMkLst>
        <pc:spChg chg="mod">
          <ac:chgData name="Vappu Aura" userId="96b84705-bf54-4fd9-b24d-da31dd07763a" providerId="ADAL" clId="{1F60FAC6-E605-4514-B752-1CC358F29E3C}" dt="2022-06-08T08:22:20.378" v="1344" actId="404"/>
          <ac:spMkLst>
            <pc:docMk/>
            <pc:sldMk cId="2756213952" sldId="780"/>
            <ac:spMk id="6" creationId="{A9FDE6B5-9BC6-4827-AC1A-82BAB8152CC2}"/>
          </ac:spMkLst>
        </pc:spChg>
        <pc:spChg chg="mod">
          <ac:chgData name="Vappu Aura" userId="96b84705-bf54-4fd9-b24d-da31dd07763a" providerId="ADAL" clId="{1F60FAC6-E605-4514-B752-1CC358F29E3C}" dt="2022-06-08T13:48:46.078" v="2000" actId="20577"/>
          <ac:spMkLst>
            <pc:docMk/>
            <pc:sldMk cId="2756213952" sldId="780"/>
            <ac:spMk id="7" creationId="{C1FF4BAA-B5D9-49A9-9968-09EF1EABFA94}"/>
          </ac:spMkLst>
        </pc:spChg>
      </pc:sldChg>
      <pc:sldChg chg="modSp mod">
        <pc:chgData name="Vappu Aura" userId="96b84705-bf54-4fd9-b24d-da31dd07763a" providerId="ADAL" clId="{1F60FAC6-E605-4514-B752-1CC358F29E3C}" dt="2022-06-08T13:50:39.274" v="2011" actId="20577"/>
        <pc:sldMkLst>
          <pc:docMk/>
          <pc:sldMk cId="2373544437" sldId="781"/>
        </pc:sldMkLst>
        <pc:spChg chg="mod">
          <ac:chgData name="Vappu Aura" userId="96b84705-bf54-4fd9-b24d-da31dd07763a" providerId="ADAL" clId="{1F60FAC6-E605-4514-B752-1CC358F29E3C}" dt="2022-06-08T13:50:39.274" v="2011" actId="20577"/>
          <ac:spMkLst>
            <pc:docMk/>
            <pc:sldMk cId="2373544437" sldId="781"/>
            <ac:spMk id="7" creationId="{E05F1A4B-64D1-47F7-882E-874EDFAD407B}"/>
          </ac:spMkLst>
        </pc:spChg>
      </pc:sldChg>
      <pc:sldChg chg="addSp delSp modSp mod">
        <pc:chgData name="Vappu Aura" userId="96b84705-bf54-4fd9-b24d-da31dd07763a" providerId="ADAL" clId="{1F60FAC6-E605-4514-B752-1CC358F29E3C}" dt="2022-06-08T08:23:25.056" v="1351" actId="1076"/>
        <pc:sldMkLst>
          <pc:docMk/>
          <pc:sldMk cId="840079310" sldId="785"/>
        </pc:sldMkLst>
        <pc:spChg chg="add del mod">
          <ac:chgData name="Vappu Aura" userId="96b84705-bf54-4fd9-b24d-da31dd07763a" providerId="ADAL" clId="{1F60FAC6-E605-4514-B752-1CC358F29E3C}" dt="2022-06-08T08:23:18.850" v="1349"/>
          <ac:spMkLst>
            <pc:docMk/>
            <pc:sldMk cId="840079310" sldId="785"/>
            <ac:spMk id="2" creationId="{41EA8FAD-29AE-47F0-B229-A3ECFFC7A42A}"/>
          </ac:spMkLst>
        </pc:spChg>
        <pc:spChg chg="add del mod">
          <ac:chgData name="Vappu Aura" userId="96b84705-bf54-4fd9-b24d-da31dd07763a" providerId="ADAL" clId="{1F60FAC6-E605-4514-B752-1CC358F29E3C}" dt="2022-06-08T08:23:18.850" v="1349"/>
          <ac:spMkLst>
            <pc:docMk/>
            <pc:sldMk cId="840079310" sldId="785"/>
            <ac:spMk id="3" creationId="{8F7BDDF6-3E47-48DA-8C42-0E10C75BCA1C}"/>
          </ac:spMkLst>
        </pc:spChg>
        <pc:spChg chg="mod">
          <ac:chgData name="Vappu Aura" userId="96b84705-bf54-4fd9-b24d-da31dd07763a" providerId="ADAL" clId="{1F60FAC6-E605-4514-B752-1CC358F29E3C}" dt="2022-06-08T08:23:19.782" v="1350"/>
          <ac:spMkLst>
            <pc:docMk/>
            <pc:sldMk cId="840079310" sldId="785"/>
            <ac:spMk id="4" creationId="{7C08296E-F376-4D00-A952-6D61D64051BD}"/>
          </ac:spMkLst>
        </pc:spChg>
        <pc:spChg chg="mod">
          <ac:chgData name="Vappu Aura" userId="96b84705-bf54-4fd9-b24d-da31dd07763a" providerId="ADAL" clId="{1F60FAC6-E605-4514-B752-1CC358F29E3C}" dt="2022-06-08T08:23:19.782" v="1350"/>
          <ac:spMkLst>
            <pc:docMk/>
            <pc:sldMk cId="840079310" sldId="785"/>
            <ac:spMk id="5" creationId="{C076C45A-8C23-4CA3-8945-7C50FA12A9B4}"/>
          </ac:spMkLst>
        </pc:spChg>
        <pc:spChg chg="mod">
          <ac:chgData name="Vappu Aura" userId="96b84705-bf54-4fd9-b24d-da31dd07763a" providerId="ADAL" clId="{1F60FAC6-E605-4514-B752-1CC358F29E3C}" dt="2022-06-08T08:23:25.056" v="1351" actId="1076"/>
          <ac:spMkLst>
            <pc:docMk/>
            <pc:sldMk cId="840079310" sldId="785"/>
            <ac:spMk id="7" creationId="{E05F1A4B-64D1-47F7-882E-874EDFAD407B}"/>
          </ac:spMkLst>
        </pc:spChg>
        <pc:spChg chg="add del mod">
          <ac:chgData name="Vappu Aura" userId="96b84705-bf54-4fd9-b24d-da31dd07763a" providerId="ADAL" clId="{1F60FAC6-E605-4514-B752-1CC358F29E3C}" dt="2022-06-08T08:23:19.782" v="1350"/>
          <ac:spMkLst>
            <pc:docMk/>
            <pc:sldMk cId="840079310" sldId="785"/>
            <ac:spMk id="9" creationId="{FACC047D-484F-4AF0-B93A-D187F0B3EA37}"/>
          </ac:spMkLst>
        </pc:spChg>
        <pc:spChg chg="add del mod">
          <ac:chgData name="Vappu Aura" userId="96b84705-bf54-4fd9-b24d-da31dd07763a" providerId="ADAL" clId="{1F60FAC6-E605-4514-B752-1CC358F29E3C}" dt="2022-06-08T08:23:19.782" v="1350"/>
          <ac:spMkLst>
            <pc:docMk/>
            <pc:sldMk cId="840079310" sldId="785"/>
            <ac:spMk id="10" creationId="{0F7895D1-5B69-43FD-B0A9-69ABE884C879}"/>
          </ac:spMkLst>
        </pc:spChg>
        <pc:spChg chg="add del mod">
          <ac:chgData name="Vappu Aura" userId="96b84705-bf54-4fd9-b24d-da31dd07763a" providerId="ADAL" clId="{1F60FAC6-E605-4514-B752-1CC358F29E3C}" dt="2022-06-08T08:23:19.782" v="1350"/>
          <ac:spMkLst>
            <pc:docMk/>
            <pc:sldMk cId="840079310" sldId="785"/>
            <ac:spMk id="11" creationId="{4BE852AE-5004-48E3-AAC2-B30996BC7EC5}"/>
          </ac:spMkLst>
        </pc:spChg>
        <pc:spChg chg="add del mod">
          <ac:chgData name="Vappu Aura" userId="96b84705-bf54-4fd9-b24d-da31dd07763a" providerId="ADAL" clId="{1F60FAC6-E605-4514-B752-1CC358F29E3C}" dt="2022-06-08T08:23:19.782" v="1350"/>
          <ac:spMkLst>
            <pc:docMk/>
            <pc:sldMk cId="840079310" sldId="785"/>
            <ac:spMk id="12" creationId="{F57C956B-F217-4DF8-8877-9ED9FD697C53}"/>
          </ac:spMkLst>
        </pc:spChg>
        <pc:spChg chg="add mod">
          <ac:chgData name="Vappu Aura" userId="96b84705-bf54-4fd9-b24d-da31dd07763a" providerId="ADAL" clId="{1F60FAC6-E605-4514-B752-1CC358F29E3C}" dt="2022-06-08T08:23:19.782" v="1350"/>
          <ac:spMkLst>
            <pc:docMk/>
            <pc:sldMk cId="840079310" sldId="785"/>
            <ac:spMk id="13" creationId="{679D2FE9-7963-4040-BEDF-E0236618F8B6}"/>
          </ac:spMkLst>
        </pc:spChg>
        <pc:spChg chg="add mod">
          <ac:chgData name="Vappu Aura" userId="96b84705-bf54-4fd9-b24d-da31dd07763a" providerId="ADAL" clId="{1F60FAC6-E605-4514-B752-1CC358F29E3C}" dt="2022-06-08T08:23:19.782" v="1350"/>
          <ac:spMkLst>
            <pc:docMk/>
            <pc:sldMk cId="840079310" sldId="785"/>
            <ac:spMk id="14" creationId="{12F6C281-B487-49CC-B603-EFFCCADF7A6D}"/>
          </ac:spMkLst>
        </pc:spChg>
      </pc:sldChg>
      <pc:sldChg chg="modSp mod">
        <pc:chgData name="Vappu Aura" userId="96b84705-bf54-4fd9-b24d-da31dd07763a" providerId="ADAL" clId="{1F60FAC6-E605-4514-B752-1CC358F29E3C}" dt="2022-06-08T08:32:39.959" v="1669" actId="20577"/>
        <pc:sldMkLst>
          <pc:docMk/>
          <pc:sldMk cId="1140560132" sldId="787"/>
        </pc:sldMkLst>
        <pc:spChg chg="mod">
          <ac:chgData name="Vappu Aura" userId="96b84705-bf54-4fd9-b24d-da31dd07763a" providerId="ADAL" clId="{1F60FAC6-E605-4514-B752-1CC358F29E3C}" dt="2022-06-08T08:32:39.959" v="1669" actId="20577"/>
          <ac:spMkLst>
            <pc:docMk/>
            <pc:sldMk cId="1140560132" sldId="787"/>
            <ac:spMk id="7" creationId="{E05F1A4B-64D1-47F7-882E-874EDFAD407B}"/>
          </ac:spMkLst>
        </pc:spChg>
      </pc:sldChg>
      <pc:sldChg chg="modSp mod">
        <pc:chgData name="Vappu Aura" userId="96b84705-bf54-4fd9-b24d-da31dd07763a" providerId="ADAL" clId="{1F60FAC6-E605-4514-B752-1CC358F29E3C}" dt="2022-06-08T08:31:04.552" v="1665" actId="20577"/>
        <pc:sldMkLst>
          <pc:docMk/>
          <pc:sldMk cId="2827372550" sldId="791"/>
        </pc:sldMkLst>
        <pc:spChg chg="mod">
          <ac:chgData name="Vappu Aura" userId="96b84705-bf54-4fd9-b24d-da31dd07763a" providerId="ADAL" clId="{1F60FAC6-E605-4514-B752-1CC358F29E3C}" dt="2022-06-08T08:31:04.552" v="1665" actId="20577"/>
          <ac:spMkLst>
            <pc:docMk/>
            <pc:sldMk cId="2827372550" sldId="791"/>
            <ac:spMk id="7" creationId="{E05F1A4B-64D1-47F7-882E-874EDFAD407B}"/>
          </ac:spMkLst>
        </pc:spChg>
      </pc:sldChg>
      <pc:sldChg chg="modSp mod modAnim modNotesTx">
        <pc:chgData name="Vappu Aura" userId="96b84705-bf54-4fd9-b24d-da31dd07763a" providerId="ADAL" clId="{1F60FAC6-E605-4514-B752-1CC358F29E3C}" dt="2022-06-08T13:49:28.746" v="2002" actId="255"/>
        <pc:sldMkLst>
          <pc:docMk/>
          <pc:sldMk cId="3212100149" sldId="793"/>
        </pc:sldMkLst>
        <pc:spChg chg="mod">
          <ac:chgData name="Vappu Aura" userId="96b84705-bf54-4fd9-b24d-da31dd07763a" providerId="ADAL" clId="{1F60FAC6-E605-4514-B752-1CC358F29E3C}" dt="2022-06-08T13:49:28.746" v="2002" actId="255"/>
          <ac:spMkLst>
            <pc:docMk/>
            <pc:sldMk cId="3212100149" sldId="793"/>
            <ac:spMk id="7" creationId="{4401B5FB-01B6-49EA-8CF6-7D93CADF568A}"/>
          </ac:spMkLst>
        </pc:spChg>
      </pc:sldChg>
      <pc:sldChg chg="modSp mod">
        <pc:chgData name="Vappu Aura" userId="96b84705-bf54-4fd9-b24d-da31dd07763a" providerId="ADAL" clId="{1F60FAC6-E605-4514-B752-1CC358F29E3C}" dt="2022-06-08T13:51:07.286" v="2021" actId="20577"/>
        <pc:sldMkLst>
          <pc:docMk/>
          <pc:sldMk cId="2483049976" sldId="794"/>
        </pc:sldMkLst>
        <pc:spChg chg="mod">
          <ac:chgData name="Vappu Aura" userId="96b84705-bf54-4fd9-b24d-da31dd07763a" providerId="ADAL" clId="{1F60FAC6-E605-4514-B752-1CC358F29E3C}" dt="2022-06-08T13:51:07.286" v="2021" actId="20577"/>
          <ac:spMkLst>
            <pc:docMk/>
            <pc:sldMk cId="2483049976" sldId="794"/>
            <ac:spMk id="7" creationId="{C1FF4BAA-B5D9-49A9-9968-09EF1EABFA94}"/>
          </ac:spMkLst>
        </pc:spChg>
      </pc:sldChg>
      <pc:sldChg chg="modSp mod">
        <pc:chgData name="Vappu Aura" userId="96b84705-bf54-4fd9-b24d-da31dd07763a" providerId="ADAL" clId="{1F60FAC6-E605-4514-B752-1CC358F29E3C}" dt="2022-06-08T08:24:38.924" v="1495" actId="20577"/>
        <pc:sldMkLst>
          <pc:docMk/>
          <pc:sldMk cId="556798859" sldId="795"/>
        </pc:sldMkLst>
        <pc:spChg chg="mod">
          <ac:chgData name="Vappu Aura" userId="96b84705-bf54-4fd9-b24d-da31dd07763a" providerId="ADAL" clId="{1F60FAC6-E605-4514-B752-1CC358F29E3C}" dt="2022-06-08T08:24:38.924" v="1495" actId="20577"/>
          <ac:spMkLst>
            <pc:docMk/>
            <pc:sldMk cId="556798859" sldId="795"/>
            <ac:spMk id="8" creationId="{ECB37A6E-37AE-4D04-BE32-770B47D19179}"/>
          </ac:spMkLst>
        </pc:spChg>
      </pc:sldChg>
      <pc:sldChg chg="modSp mod addCm modCm modNotesTx">
        <pc:chgData name="Vappu Aura" userId="96b84705-bf54-4fd9-b24d-da31dd07763a" providerId="ADAL" clId="{1F60FAC6-E605-4514-B752-1CC358F29E3C}" dt="2022-06-09T07:30:57.024" v="2495" actId="20577"/>
        <pc:sldMkLst>
          <pc:docMk/>
          <pc:sldMk cId="4047344834" sldId="796"/>
        </pc:sldMkLst>
        <pc:spChg chg="mod">
          <ac:chgData name="Vappu Aura" userId="96b84705-bf54-4fd9-b24d-da31dd07763a" providerId="ADAL" clId="{1F60FAC6-E605-4514-B752-1CC358F29E3C}" dt="2022-06-09T07:30:57.024" v="2495" actId="20577"/>
          <ac:spMkLst>
            <pc:docMk/>
            <pc:sldMk cId="4047344834" sldId="796"/>
            <ac:spMk id="8" creationId="{ECB37A6E-37AE-4D04-BE32-770B47D19179}"/>
          </ac:spMkLst>
        </pc:spChg>
      </pc:sldChg>
      <pc:sldChg chg="modSp mod">
        <pc:chgData name="Vappu Aura" userId="96b84705-bf54-4fd9-b24d-da31dd07763a" providerId="ADAL" clId="{1F60FAC6-E605-4514-B752-1CC358F29E3C}" dt="2022-06-08T08:29:00.712" v="1578" actId="20577"/>
        <pc:sldMkLst>
          <pc:docMk/>
          <pc:sldMk cId="1445150562" sldId="797"/>
        </pc:sldMkLst>
        <pc:spChg chg="mod">
          <ac:chgData name="Vappu Aura" userId="96b84705-bf54-4fd9-b24d-da31dd07763a" providerId="ADAL" clId="{1F60FAC6-E605-4514-B752-1CC358F29E3C}" dt="2022-06-08T08:27:50.808" v="1555" actId="20577"/>
          <ac:spMkLst>
            <pc:docMk/>
            <pc:sldMk cId="1445150562" sldId="797"/>
            <ac:spMk id="6" creationId="{A9FDE6B5-9BC6-4827-AC1A-82BAB8152CC2}"/>
          </ac:spMkLst>
        </pc:spChg>
        <pc:spChg chg="mod">
          <ac:chgData name="Vappu Aura" userId="96b84705-bf54-4fd9-b24d-da31dd07763a" providerId="ADAL" clId="{1F60FAC6-E605-4514-B752-1CC358F29E3C}" dt="2022-06-08T08:29:00.712" v="1578" actId="20577"/>
          <ac:spMkLst>
            <pc:docMk/>
            <pc:sldMk cId="1445150562" sldId="797"/>
            <ac:spMk id="7" creationId="{C1FF4BAA-B5D9-49A9-9968-09EF1EABFA94}"/>
          </ac:spMkLst>
        </pc:spChg>
      </pc:sldChg>
      <pc:sldChg chg="modSp mod">
        <pc:chgData name="Vappu Aura" userId="96b84705-bf54-4fd9-b24d-da31dd07763a" providerId="ADAL" clId="{1F60FAC6-E605-4514-B752-1CC358F29E3C}" dt="2022-06-08T08:30:53.272" v="1664" actId="20577"/>
        <pc:sldMkLst>
          <pc:docMk/>
          <pc:sldMk cId="1206573879" sldId="798"/>
        </pc:sldMkLst>
        <pc:spChg chg="mod">
          <ac:chgData name="Vappu Aura" userId="96b84705-bf54-4fd9-b24d-da31dd07763a" providerId="ADAL" clId="{1F60FAC6-E605-4514-B752-1CC358F29E3C}" dt="2022-06-08T08:30:53.272" v="1664" actId="20577"/>
          <ac:spMkLst>
            <pc:docMk/>
            <pc:sldMk cId="1206573879" sldId="798"/>
            <ac:spMk id="7" creationId="{4401B5FB-01B6-49EA-8CF6-7D93CADF568A}"/>
          </ac:spMkLst>
        </pc:spChg>
      </pc:sldChg>
      <pc:sldChg chg="modSp mod modNotesTx">
        <pc:chgData name="Vappu Aura" userId="96b84705-bf54-4fd9-b24d-da31dd07763a" providerId="ADAL" clId="{1F60FAC6-E605-4514-B752-1CC358F29E3C}" dt="2022-06-09T07:57:47.280" v="2497" actId="20577"/>
        <pc:sldMkLst>
          <pc:docMk/>
          <pc:sldMk cId="3271442525" sldId="799"/>
        </pc:sldMkLst>
        <pc:spChg chg="mod">
          <ac:chgData name="Vappu Aura" userId="96b84705-bf54-4fd9-b24d-da31dd07763a" providerId="ADAL" clId="{1F60FAC6-E605-4514-B752-1CC358F29E3C}" dt="2022-06-08T08:31:18.884" v="1666" actId="6549"/>
          <ac:spMkLst>
            <pc:docMk/>
            <pc:sldMk cId="3271442525" sldId="799"/>
            <ac:spMk id="8" creationId="{ECB37A6E-37AE-4D04-BE32-770B47D19179}"/>
          </ac:spMkLst>
        </pc:spChg>
      </pc:sldChg>
      <pc:sldChg chg="modSp new del mod">
        <pc:chgData name="Vappu Aura" userId="96b84705-bf54-4fd9-b24d-da31dd07763a" providerId="ADAL" clId="{1F60FAC6-E605-4514-B752-1CC358F29E3C}" dt="2022-06-08T13:41:24.189" v="1743" actId="47"/>
        <pc:sldMkLst>
          <pc:docMk/>
          <pc:sldMk cId="533186129" sldId="800"/>
        </pc:sldMkLst>
        <pc:spChg chg="mod">
          <ac:chgData name="Vappu Aura" userId="96b84705-bf54-4fd9-b24d-da31dd07763a" providerId="ADAL" clId="{1F60FAC6-E605-4514-B752-1CC358F29E3C}" dt="2022-06-08T13:41:15.464" v="1741"/>
          <ac:spMkLst>
            <pc:docMk/>
            <pc:sldMk cId="533186129" sldId="800"/>
            <ac:spMk id="6" creationId="{3B5F7DD3-A9A4-42D2-A228-D310F166C435}"/>
          </ac:spMkLst>
        </pc:spChg>
        <pc:spChg chg="mod">
          <ac:chgData name="Vappu Aura" userId="96b84705-bf54-4fd9-b24d-da31dd07763a" providerId="ADAL" clId="{1F60FAC6-E605-4514-B752-1CC358F29E3C}" dt="2022-06-08T13:41:07.815" v="1738" actId="20577"/>
          <ac:spMkLst>
            <pc:docMk/>
            <pc:sldMk cId="533186129" sldId="800"/>
            <ac:spMk id="7" creationId="{615F630F-A7C6-4C59-BA6F-93F6A5947F70}"/>
          </ac:spMkLst>
        </pc:spChg>
      </pc:sldChg>
      <pc:sldChg chg="addSp delSp modSp new mod modClrScheme chgLayout">
        <pc:chgData name="Vappu Aura" userId="96b84705-bf54-4fd9-b24d-da31dd07763a" providerId="ADAL" clId="{1F60FAC6-E605-4514-B752-1CC358F29E3C}" dt="2022-06-09T07:08:26.401" v="2290" actId="20577"/>
        <pc:sldMkLst>
          <pc:docMk/>
          <pc:sldMk cId="3729655998" sldId="800"/>
        </pc:sldMkLst>
        <pc:spChg chg="del mod ord">
          <ac:chgData name="Vappu Aura" userId="96b84705-bf54-4fd9-b24d-da31dd07763a" providerId="ADAL" clId="{1F60FAC6-E605-4514-B752-1CC358F29E3C}" dt="2022-06-09T07:06:42.585" v="2223" actId="700"/>
          <ac:spMkLst>
            <pc:docMk/>
            <pc:sldMk cId="3729655998" sldId="800"/>
            <ac:spMk id="2" creationId="{C5C709D8-1B11-430F-A8E0-F2C5D4AB91D7}"/>
          </ac:spMkLst>
        </pc:spChg>
        <pc:spChg chg="del mod ord">
          <ac:chgData name="Vappu Aura" userId="96b84705-bf54-4fd9-b24d-da31dd07763a" providerId="ADAL" clId="{1F60FAC6-E605-4514-B752-1CC358F29E3C}" dt="2022-06-09T07:06:42.585" v="2223" actId="700"/>
          <ac:spMkLst>
            <pc:docMk/>
            <pc:sldMk cId="3729655998" sldId="800"/>
            <ac:spMk id="3" creationId="{0B8FB5DC-9FF3-4B38-9507-334AA5712B7C}"/>
          </ac:spMkLst>
        </pc:spChg>
        <pc:spChg chg="mod ord">
          <ac:chgData name="Vappu Aura" userId="96b84705-bf54-4fd9-b24d-da31dd07763a" providerId="ADAL" clId="{1F60FAC6-E605-4514-B752-1CC358F29E3C}" dt="2022-06-09T07:06:42.585" v="2223" actId="700"/>
          <ac:spMkLst>
            <pc:docMk/>
            <pc:sldMk cId="3729655998" sldId="800"/>
            <ac:spMk id="4" creationId="{3D70605E-BD5B-4765-B7BC-E394B3485ABA}"/>
          </ac:spMkLst>
        </pc:spChg>
        <pc:spChg chg="mod ord">
          <ac:chgData name="Vappu Aura" userId="96b84705-bf54-4fd9-b24d-da31dd07763a" providerId="ADAL" clId="{1F60FAC6-E605-4514-B752-1CC358F29E3C}" dt="2022-06-09T07:06:42.585" v="2223" actId="700"/>
          <ac:spMkLst>
            <pc:docMk/>
            <pc:sldMk cId="3729655998" sldId="800"/>
            <ac:spMk id="5" creationId="{D4F4BE83-0E0D-4B69-ADC1-FC3EB60E85F9}"/>
          </ac:spMkLst>
        </pc:spChg>
        <pc:spChg chg="add mod ord">
          <ac:chgData name="Vappu Aura" userId="96b84705-bf54-4fd9-b24d-da31dd07763a" providerId="ADAL" clId="{1F60FAC6-E605-4514-B752-1CC358F29E3C}" dt="2022-06-09T07:08:16.752" v="2287" actId="2711"/>
          <ac:spMkLst>
            <pc:docMk/>
            <pc:sldMk cId="3729655998" sldId="800"/>
            <ac:spMk id="6" creationId="{7FE25509-7F90-420F-BC44-A9CDCEF39362}"/>
          </ac:spMkLst>
        </pc:spChg>
        <pc:spChg chg="add mod ord">
          <ac:chgData name="Vappu Aura" userId="96b84705-bf54-4fd9-b24d-da31dd07763a" providerId="ADAL" clId="{1F60FAC6-E605-4514-B752-1CC358F29E3C}" dt="2022-06-09T07:08:26.401" v="2290" actId="20577"/>
          <ac:spMkLst>
            <pc:docMk/>
            <pc:sldMk cId="3729655998" sldId="800"/>
            <ac:spMk id="7" creationId="{719FFCB3-4042-44D6-8982-F14718F48630}"/>
          </ac:spMkLst>
        </pc:spChg>
      </pc:sldChg>
    </pc:docChg>
  </pc:docChgLst>
  <pc:docChgLst>
    <pc:chgData name="Mona Liukkonen" userId="S::mona.liukkonen@teosto.fi::dc892ec4-9723-4fc7-a79f-0ec975901675" providerId="AD" clId="Web-{5902A59E-2415-4CA5-A35E-48C2EC50F2CF}"/>
    <pc:docChg chg="modSld">
      <pc:chgData name="Mona Liukkonen" userId="S::mona.liukkonen@teosto.fi::dc892ec4-9723-4fc7-a79f-0ec975901675" providerId="AD" clId="Web-{5902A59E-2415-4CA5-A35E-48C2EC50F2CF}" dt="2022-06-07T07:56:36.137" v="1" actId="20577"/>
      <pc:docMkLst>
        <pc:docMk/>
      </pc:docMkLst>
      <pc:sldChg chg="modSp">
        <pc:chgData name="Mona Liukkonen" userId="S::mona.liukkonen@teosto.fi::dc892ec4-9723-4fc7-a79f-0ec975901675" providerId="AD" clId="Web-{5902A59E-2415-4CA5-A35E-48C2EC50F2CF}" dt="2022-06-07T07:56:36.137" v="1" actId="20577"/>
        <pc:sldMkLst>
          <pc:docMk/>
          <pc:sldMk cId="85414286" sldId="369"/>
        </pc:sldMkLst>
        <pc:spChg chg="mod">
          <ac:chgData name="Mona Liukkonen" userId="S::mona.liukkonen@teosto.fi::dc892ec4-9723-4fc7-a79f-0ec975901675" providerId="AD" clId="Web-{5902A59E-2415-4CA5-A35E-48C2EC50F2CF}" dt="2022-06-07T07:56:36.137" v="1" actId="20577"/>
          <ac:spMkLst>
            <pc:docMk/>
            <pc:sldMk cId="85414286" sldId="369"/>
            <ac:spMk id="23" creationId="{03CB36BF-657D-4580-A97F-34BC1A16F1B5}"/>
          </ac:spMkLst>
        </pc:spChg>
      </pc:sldChg>
    </pc:docChg>
  </pc:docChgLst>
  <pc:docChgLst>
    <pc:chgData name="Björn Söderström" userId="ec7aa7e8-787c-43fb-ac63-fc38e80acbb7" providerId="ADAL" clId="{A05D461E-78DD-475B-94AE-F31055B274DE}"/>
    <pc:docChg chg="undo custSel modSld">
      <pc:chgData name="Björn Söderström" userId="ec7aa7e8-787c-43fb-ac63-fc38e80acbb7" providerId="ADAL" clId="{A05D461E-78DD-475B-94AE-F31055B274DE}" dt="2022-06-08T12:26:17.724" v="216" actId="2056"/>
      <pc:docMkLst>
        <pc:docMk/>
      </pc:docMkLst>
      <pc:sldChg chg="modSp mod addCm modCm">
        <pc:chgData name="Björn Söderström" userId="ec7aa7e8-787c-43fb-ac63-fc38e80acbb7" providerId="ADAL" clId="{A05D461E-78DD-475B-94AE-F31055B274DE}" dt="2022-06-08T12:26:17.724" v="216" actId="2056"/>
        <pc:sldMkLst>
          <pc:docMk/>
          <pc:sldMk cId="3038626927" sldId="368"/>
        </pc:sldMkLst>
        <pc:spChg chg="mod">
          <ac:chgData name="Björn Söderström" userId="ec7aa7e8-787c-43fb-ac63-fc38e80acbb7" providerId="ADAL" clId="{A05D461E-78DD-475B-94AE-F31055B274DE}" dt="2022-06-08T12:23:01.129" v="115" actId="6549"/>
          <ac:spMkLst>
            <pc:docMk/>
            <pc:sldMk cId="3038626927" sldId="368"/>
            <ac:spMk id="3" creationId="{E1674EBC-1828-406E-933D-4E5FC049CD81}"/>
          </ac:spMkLst>
        </pc:spChg>
      </pc:sldChg>
      <pc:sldChg chg="modSp mod addCm modCm">
        <pc:chgData name="Björn Söderström" userId="ec7aa7e8-787c-43fb-ac63-fc38e80acbb7" providerId="ADAL" clId="{A05D461E-78DD-475B-94AE-F31055B274DE}" dt="2022-06-08T12:26:05.060" v="215" actId="2056"/>
        <pc:sldMkLst>
          <pc:docMk/>
          <pc:sldMk cId="3599038615" sldId="777"/>
        </pc:sldMkLst>
        <pc:spChg chg="mod">
          <ac:chgData name="Björn Söderström" userId="ec7aa7e8-787c-43fb-ac63-fc38e80acbb7" providerId="ADAL" clId="{A05D461E-78DD-475B-94AE-F31055B274DE}" dt="2022-06-08T12:25:06.966" v="213" actId="948"/>
          <ac:spMkLst>
            <pc:docMk/>
            <pc:sldMk cId="3599038615" sldId="777"/>
            <ac:spMk id="8" creationId="{53F75E46-62D7-4114-B5E7-8939891571C1}"/>
          </ac:spMkLst>
        </pc:spChg>
      </pc:sldChg>
    </pc:docChg>
  </pc:docChgLst>
  <pc:docChgLst>
    <pc:chgData name="Mona Liukkonen" userId="dc892ec4-9723-4fc7-a79f-0ec975901675" providerId="ADAL" clId="{D2622D5F-FEC6-4A02-8E42-8111478F44C0}"/>
    <pc:docChg chg="undo custSel addSld delSld modSld sldOrd">
      <pc:chgData name="Mona Liukkonen" userId="dc892ec4-9723-4fc7-a79f-0ec975901675" providerId="ADAL" clId="{D2622D5F-FEC6-4A02-8E42-8111478F44C0}" dt="2022-06-08T15:44:28.784" v="12669" actId="11"/>
      <pc:docMkLst>
        <pc:docMk/>
      </pc:docMkLst>
      <pc:sldChg chg="del">
        <pc:chgData name="Mona Liukkonen" userId="dc892ec4-9723-4fc7-a79f-0ec975901675" providerId="ADAL" clId="{D2622D5F-FEC6-4A02-8E42-8111478F44C0}" dt="2022-06-03T09:00:08.374" v="1568" actId="2696"/>
        <pc:sldMkLst>
          <pc:docMk/>
          <pc:sldMk cId="2150163492" sldId="260"/>
        </pc:sldMkLst>
      </pc:sldChg>
      <pc:sldChg chg="del">
        <pc:chgData name="Mona Liukkonen" userId="dc892ec4-9723-4fc7-a79f-0ec975901675" providerId="ADAL" clId="{D2622D5F-FEC6-4A02-8E42-8111478F44C0}" dt="2022-06-03T08:59:38.543" v="1565" actId="2696"/>
        <pc:sldMkLst>
          <pc:docMk/>
          <pc:sldMk cId="1735865537" sldId="296"/>
        </pc:sldMkLst>
      </pc:sldChg>
      <pc:sldChg chg="del">
        <pc:chgData name="Mona Liukkonen" userId="dc892ec4-9723-4fc7-a79f-0ec975901675" providerId="ADAL" clId="{D2622D5F-FEC6-4A02-8E42-8111478F44C0}" dt="2022-06-03T08:59:38.543" v="1565" actId="2696"/>
        <pc:sldMkLst>
          <pc:docMk/>
          <pc:sldMk cId="1194534773" sldId="297"/>
        </pc:sldMkLst>
      </pc:sldChg>
      <pc:sldChg chg="del">
        <pc:chgData name="Mona Liukkonen" userId="dc892ec4-9723-4fc7-a79f-0ec975901675" providerId="ADAL" clId="{D2622D5F-FEC6-4A02-8E42-8111478F44C0}" dt="2022-06-03T08:59:47.164" v="1566" actId="2696"/>
        <pc:sldMkLst>
          <pc:docMk/>
          <pc:sldMk cId="657806346" sldId="298"/>
        </pc:sldMkLst>
      </pc:sldChg>
      <pc:sldChg chg="addSp delSp modSp mod">
        <pc:chgData name="Mona Liukkonen" userId="dc892ec4-9723-4fc7-a79f-0ec975901675" providerId="ADAL" clId="{D2622D5F-FEC6-4A02-8E42-8111478F44C0}" dt="2022-06-03T09:28:36.977" v="2736"/>
        <pc:sldMkLst>
          <pc:docMk/>
          <pc:sldMk cId="2110647171" sldId="334"/>
        </pc:sldMkLst>
        <pc:spChg chg="del">
          <ac:chgData name="Mona Liukkonen" userId="dc892ec4-9723-4fc7-a79f-0ec975901675" providerId="ADAL" clId="{D2622D5F-FEC6-4A02-8E42-8111478F44C0}" dt="2022-06-03T09:28:11.572" v="2734" actId="478"/>
          <ac:spMkLst>
            <pc:docMk/>
            <pc:sldMk cId="2110647171" sldId="334"/>
            <ac:spMk id="5" creationId="{CE451FDB-1A5B-493E-865B-3E52555E8022}"/>
          </ac:spMkLst>
        </pc:spChg>
        <pc:spChg chg="add ord">
          <ac:chgData name="Mona Liukkonen" userId="dc892ec4-9723-4fc7-a79f-0ec975901675" providerId="ADAL" clId="{D2622D5F-FEC6-4A02-8E42-8111478F44C0}" dt="2022-06-03T09:28:06.164" v="2733" actId="167"/>
          <ac:spMkLst>
            <pc:docMk/>
            <pc:sldMk cId="2110647171" sldId="334"/>
            <ac:spMk id="6" creationId="{27BAA9FB-0E5D-4563-8AE7-0B19A1802A51}"/>
          </ac:spMkLst>
        </pc:spChg>
        <pc:picChg chg="add mod">
          <ac:chgData name="Mona Liukkonen" userId="dc892ec4-9723-4fc7-a79f-0ec975901675" providerId="ADAL" clId="{D2622D5F-FEC6-4A02-8E42-8111478F44C0}" dt="2022-06-03T09:28:36.977" v="2736"/>
          <ac:picMkLst>
            <pc:docMk/>
            <pc:sldMk cId="2110647171" sldId="334"/>
            <ac:picMk id="7" creationId="{C71FA589-49AE-4F40-ABC7-8C0D7B152F1F}"/>
          </ac:picMkLst>
        </pc:picChg>
      </pc:sldChg>
      <pc:sldChg chg="del">
        <pc:chgData name="Mona Liukkonen" userId="dc892ec4-9723-4fc7-a79f-0ec975901675" providerId="ADAL" clId="{D2622D5F-FEC6-4A02-8E42-8111478F44C0}" dt="2022-06-03T08:59:53.478" v="1567" actId="2696"/>
        <pc:sldMkLst>
          <pc:docMk/>
          <pc:sldMk cId="1357478820" sldId="336"/>
        </pc:sldMkLst>
      </pc:sldChg>
      <pc:sldChg chg="addSp delSp modSp mod modNotesTx">
        <pc:chgData name="Mona Liukkonen" userId="dc892ec4-9723-4fc7-a79f-0ec975901675" providerId="ADAL" clId="{D2622D5F-FEC6-4A02-8E42-8111478F44C0}" dt="2022-06-06T08:34:01.631" v="7694" actId="14100"/>
        <pc:sldMkLst>
          <pc:docMk/>
          <pc:sldMk cId="650551409" sldId="357"/>
        </pc:sldMkLst>
        <pc:spChg chg="mod">
          <ac:chgData name="Mona Liukkonen" userId="dc892ec4-9723-4fc7-a79f-0ec975901675" providerId="ADAL" clId="{D2622D5F-FEC6-4A02-8E42-8111478F44C0}" dt="2022-06-06T08:33:36.187" v="7692" actId="1076"/>
          <ac:spMkLst>
            <pc:docMk/>
            <pc:sldMk cId="650551409" sldId="357"/>
            <ac:spMk id="2" creationId="{1C7915CE-2A9C-47A2-95AC-E37228305464}"/>
          </ac:spMkLst>
        </pc:spChg>
        <pc:spChg chg="mod">
          <ac:chgData name="Mona Liukkonen" userId="dc892ec4-9723-4fc7-a79f-0ec975901675" providerId="ADAL" clId="{D2622D5F-FEC6-4A02-8E42-8111478F44C0}" dt="2022-06-06T08:32:30.212" v="7682" actId="20577"/>
          <ac:spMkLst>
            <pc:docMk/>
            <pc:sldMk cId="650551409" sldId="357"/>
            <ac:spMk id="3" creationId="{BC6E01B5-56E8-453B-A0D1-72C39AF59CE7}"/>
          </ac:spMkLst>
        </pc:spChg>
        <pc:spChg chg="del mod">
          <ac:chgData name="Mona Liukkonen" userId="dc892ec4-9723-4fc7-a79f-0ec975901675" providerId="ADAL" clId="{D2622D5F-FEC6-4A02-8E42-8111478F44C0}" dt="2022-06-03T08:58:57.632" v="1564"/>
          <ac:spMkLst>
            <pc:docMk/>
            <pc:sldMk cId="650551409" sldId="357"/>
            <ac:spMk id="4" creationId="{2CC4A359-54FF-43E4-835B-EEACAAC62B96}"/>
          </ac:spMkLst>
        </pc:spChg>
        <pc:spChg chg="add del mod">
          <ac:chgData name="Mona Liukkonen" userId="dc892ec4-9723-4fc7-a79f-0ec975901675" providerId="ADAL" clId="{D2622D5F-FEC6-4A02-8E42-8111478F44C0}" dt="2022-06-06T08:33:06.630" v="7687" actId="478"/>
          <ac:spMkLst>
            <pc:docMk/>
            <pc:sldMk cId="650551409" sldId="357"/>
            <ac:spMk id="7" creationId="{6891389A-E6F7-48DB-9084-9C3CE0225206}"/>
          </ac:spMkLst>
        </pc:spChg>
        <pc:graphicFrameChg chg="add mod modGraphic">
          <ac:chgData name="Mona Liukkonen" userId="dc892ec4-9723-4fc7-a79f-0ec975901675" providerId="ADAL" clId="{D2622D5F-FEC6-4A02-8E42-8111478F44C0}" dt="2022-06-06T08:34:01.631" v="7694" actId="14100"/>
          <ac:graphicFrameMkLst>
            <pc:docMk/>
            <pc:sldMk cId="650551409" sldId="357"/>
            <ac:graphicFrameMk id="4" creationId="{9FF8A8DD-5881-4522-93E1-F0CA3710B469}"/>
          </ac:graphicFrameMkLst>
        </pc:graphicFrameChg>
        <pc:graphicFrameChg chg="del mod modGraphic">
          <ac:chgData name="Mona Liukkonen" userId="dc892ec4-9723-4fc7-a79f-0ec975901675" providerId="ADAL" clId="{D2622D5F-FEC6-4A02-8E42-8111478F44C0}" dt="2022-06-06T08:33:04.106" v="7686" actId="478"/>
          <ac:graphicFrameMkLst>
            <pc:docMk/>
            <pc:sldMk cId="650551409" sldId="357"/>
            <ac:graphicFrameMk id="16" creationId="{71F722E9-FE27-41D7-87E3-DB647762004B}"/>
          </ac:graphicFrameMkLst>
        </pc:graphicFrameChg>
      </pc:sldChg>
      <pc:sldChg chg="del">
        <pc:chgData name="Mona Liukkonen" userId="dc892ec4-9723-4fc7-a79f-0ec975901675" providerId="ADAL" clId="{D2622D5F-FEC6-4A02-8E42-8111478F44C0}" dt="2022-06-03T08:49:00.444" v="1140" actId="2696"/>
        <pc:sldMkLst>
          <pc:docMk/>
          <pc:sldMk cId="2435860686" sldId="360"/>
        </pc:sldMkLst>
      </pc:sldChg>
      <pc:sldChg chg="modSp del mod modNotesTx">
        <pc:chgData name="Mona Liukkonen" userId="dc892ec4-9723-4fc7-a79f-0ec975901675" providerId="ADAL" clId="{D2622D5F-FEC6-4A02-8E42-8111478F44C0}" dt="2022-06-03T08:56:11.316" v="1356" actId="2696"/>
        <pc:sldMkLst>
          <pc:docMk/>
          <pc:sldMk cId="3449069002" sldId="361"/>
        </pc:sldMkLst>
        <pc:spChg chg="mod">
          <ac:chgData name="Mona Liukkonen" userId="dc892ec4-9723-4fc7-a79f-0ec975901675" providerId="ADAL" clId="{D2622D5F-FEC6-4A02-8E42-8111478F44C0}" dt="2022-06-03T08:51:21.875" v="1253" actId="20577"/>
          <ac:spMkLst>
            <pc:docMk/>
            <pc:sldMk cId="3449069002" sldId="361"/>
            <ac:spMk id="2" creationId="{C93DD9B0-97B0-461A-B1BC-F2A7D3FED955}"/>
          </ac:spMkLst>
        </pc:spChg>
      </pc:sldChg>
      <pc:sldChg chg="addSp delSp modSp mod modClrScheme chgLayout">
        <pc:chgData name="Mona Liukkonen" userId="dc892ec4-9723-4fc7-a79f-0ec975901675" providerId="ADAL" clId="{D2622D5F-FEC6-4A02-8E42-8111478F44C0}" dt="2022-06-03T09:30:52.541" v="2797" actId="700"/>
        <pc:sldMkLst>
          <pc:docMk/>
          <pc:sldMk cId="1101909337" sldId="364"/>
        </pc:sldMkLst>
        <pc:spChg chg="add del ord">
          <ac:chgData name="Mona Liukkonen" userId="dc892ec4-9723-4fc7-a79f-0ec975901675" providerId="ADAL" clId="{D2622D5F-FEC6-4A02-8E42-8111478F44C0}" dt="2022-06-03T09:30:39.855" v="2796" actId="478"/>
          <ac:spMkLst>
            <pc:docMk/>
            <pc:sldMk cId="1101909337" sldId="364"/>
            <ac:spMk id="2" creationId="{D05032ED-B294-4717-B200-09D66032BFD7}"/>
          </ac:spMkLst>
        </pc:spChg>
        <pc:spChg chg="mod ord">
          <ac:chgData name="Mona Liukkonen" userId="dc892ec4-9723-4fc7-a79f-0ec975901675" providerId="ADAL" clId="{D2622D5F-FEC6-4A02-8E42-8111478F44C0}" dt="2022-06-03T09:30:52.541" v="2797" actId="700"/>
          <ac:spMkLst>
            <pc:docMk/>
            <pc:sldMk cId="1101909337" sldId="364"/>
            <ac:spMk id="3" creationId="{47B4BED9-B934-49E8-B5F7-4E71ADD7E298}"/>
          </ac:spMkLst>
        </pc:spChg>
        <pc:spChg chg="mod ord">
          <ac:chgData name="Mona Liukkonen" userId="dc892ec4-9723-4fc7-a79f-0ec975901675" providerId="ADAL" clId="{D2622D5F-FEC6-4A02-8E42-8111478F44C0}" dt="2022-06-03T09:30:52.541" v="2797" actId="700"/>
          <ac:spMkLst>
            <pc:docMk/>
            <pc:sldMk cId="1101909337" sldId="364"/>
            <ac:spMk id="4" creationId="{03819892-B6A1-47C6-BA58-CB30F80381AB}"/>
          </ac:spMkLst>
        </pc:spChg>
        <pc:spChg chg="mod ord">
          <ac:chgData name="Mona Liukkonen" userId="dc892ec4-9723-4fc7-a79f-0ec975901675" providerId="ADAL" clId="{D2622D5F-FEC6-4A02-8E42-8111478F44C0}" dt="2022-06-03T09:30:52.541" v="2797" actId="700"/>
          <ac:spMkLst>
            <pc:docMk/>
            <pc:sldMk cId="1101909337" sldId="364"/>
            <ac:spMk id="5" creationId="{3D69349D-8ABC-4F42-AE65-B2DDFBC15B81}"/>
          </ac:spMkLst>
        </pc:spChg>
        <pc:spChg chg="del">
          <ac:chgData name="Mona Liukkonen" userId="dc892ec4-9723-4fc7-a79f-0ec975901675" providerId="ADAL" clId="{D2622D5F-FEC6-4A02-8E42-8111478F44C0}" dt="2022-06-03T09:30:21.509" v="2794" actId="478"/>
          <ac:spMkLst>
            <pc:docMk/>
            <pc:sldMk cId="1101909337" sldId="364"/>
            <ac:spMk id="8" creationId="{1F094756-DC37-4491-8ADD-88E40A635A78}"/>
          </ac:spMkLst>
        </pc:spChg>
      </pc:sldChg>
      <pc:sldChg chg="modSp mod delCm modCm">
        <pc:chgData name="Mona Liukkonen" userId="dc892ec4-9723-4fc7-a79f-0ec975901675" providerId="ADAL" clId="{D2622D5F-FEC6-4A02-8E42-8111478F44C0}" dt="2022-06-08T15:37:32.924" v="12659"/>
        <pc:sldMkLst>
          <pc:docMk/>
          <pc:sldMk cId="1787644777" sldId="367"/>
        </pc:sldMkLst>
        <pc:spChg chg="mod">
          <ac:chgData name="Mona Liukkonen" userId="dc892ec4-9723-4fc7-a79f-0ec975901675" providerId="ADAL" clId="{D2622D5F-FEC6-4A02-8E42-8111478F44C0}" dt="2022-06-06T08:51:22.158" v="8248" actId="20577"/>
          <ac:spMkLst>
            <pc:docMk/>
            <pc:sldMk cId="1787644777" sldId="367"/>
            <ac:spMk id="20" creationId="{C7701760-1649-4A2B-8BB9-D2995CFF3B95}"/>
          </ac:spMkLst>
        </pc:spChg>
        <pc:spChg chg="mod">
          <ac:chgData name="Mona Liukkonen" userId="dc892ec4-9723-4fc7-a79f-0ec975901675" providerId="ADAL" clId="{D2622D5F-FEC6-4A02-8E42-8111478F44C0}" dt="2022-06-06T08:51:37.270" v="8286" actId="20577"/>
          <ac:spMkLst>
            <pc:docMk/>
            <pc:sldMk cId="1787644777" sldId="367"/>
            <ac:spMk id="22" creationId="{697470DF-A43B-4822-80D6-6FB250D09D2A}"/>
          </ac:spMkLst>
        </pc:spChg>
        <pc:spChg chg="mod">
          <ac:chgData name="Mona Liukkonen" userId="dc892ec4-9723-4fc7-a79f-0ec975901675" providerId="ADAL" clId="{D2622D5F-FEC6-4A02-8E42-8111478F44C0}" dt="2022-06-06T08:50:01.811" v="8088" actId="20577"/>
          <ac:spMkLst>
            <pc:docMk/>
            <pc:sldMk cId="1787644777" sldId="367"/>
            <ac:spMk id="27" creationId="{3D6A919B-3B56-4502-B1B6-199FCFEA6C41}"/>
          </ac:spMkLst>
        </pc:spChg>
        <pc:spChg chg="mod">
          <ac:chgData name="Mona Liukkonen" userId="dc892ec4-9723-4fc7-a79f-0ec975901675" providerId="ADAL" clId="{D2622D5F-FEC6-4A02-8E42-8111478F44C0}" dt="2022-06-06T08:49:02.822" v="8078" actId="20577"/>
          <ac:spMkLst>
            <pc:docMk/>
            <pc:sldMk cId="1787644777" sldId="367"/>
            <ac:spMk id="31" creationId="{06BE21E6-59EA-42E5-9B89-366156B7B2B9}"/>
          </ac:spMkLst>
        </pc:spChg>
        <pc:spChg chg="mod">
          <ac:chgData name="Mona Liukkonen" userId="dc892ec4-9723-4fc7-a79f-0ec975901675" providerId="ADAL" clId="{D2622D5F-FEC6-4A02-8E42-8111478F44C0}" dt="2022-06-08T12:29:27.776" v="12607" actId="113"/>
          <ac:spMkLst>
            <pc:docMk/>
            <pc:sldMk cId="1787644777" sldId="367"/>
            <ac:spMk id="33" creationId="{43CEA2E4-351C-405C-AF58-8530EDF298C9}"/>
          </ac:spMkLst>
        </pc:spChg>
      </pc:sldChg>
      <pc:sldChg chg="addSp delSp modSp mod delCm modCm">
        <pc:chgData name="Mona Liukkonen" userId="dc892ec4-9723-4fc7-a79f-0ec975901675" providerId="ADAL" clId="{D2622D5F-FEC6-4A02-8E42-8111478F44C0}" dt="2022-06-08T15:42:21.125" v="12667" actId="1076"/>
        <pc:sldMkLst>
          <pc:docMk/>
          <pc:sldMk cId="3038626927" sldId="368"/>
        </pc:sldMkLst>
        <pc:spChg chg="mod">
          <ac:chgData name="Mona Liukkonen" userId="dc892ec4-9723-4fc7-a79f-0ec975901675" providerId="ADAL" clId="{D2622D5F-FEC6-4A02-8E42-8111478F44C0}" dt="2022-06-08T12:28:19.250" v="12598" actId="20577"/>
          <ac:spMkLst>
            <pc:docMk/>
            <pc:sldMk cId="3038626927" sldId="368"/>
            <ac:spMk id="3" creationId="{E1674EBC-1828-406E-933D-4E5FC049CD81}"/>
          </ac:spMkLst>
        </pc:spChg>
        <pc:spChg chg="del">
          <ac:chgData name="Mona Liukkonen" userId="dc892ec4-9723-4fc7-a79f-0ec975901675" providerId="ADAL" clId="{D2622D5F-FEC6-4A02-8E42-8111478F44C0}" dt="2022-06-06T08:41:28.209" v="7882" actId="478"/>
          <ac:spMkLst>
            <pc:docMk/>
            <pc:sldMk cId="3038626927" sldId="368"/>
            <ac:spMk id="4" creationId="{6F036536-1ABE-42F5-BECD-FB2EEDFF2C49}"/>
          </ac:spMkLst>
        </pc:spChg>
        <pc:spChg chg="mod">
          <ac:chgData name="Mona Liukkonen" userId="dc892ec4-9723-4fc7-a79f-0ec975901675" providerId="ADAL" clId="{D2622D5F-FEC6-4A02-8E42-8111478F44C0}" dt="2022-06-06T08:39:11.627" v="7840" actId="20577"/>
          <ac:spMkLst>
            <pc:docMk/>
            <pc:sldMk cId="3038626927" sldId="368"/>
            <ac:spMk id="5" creationId="{2B88D231-625D-46B6-94B9-A9E8B3147A87}"/>
          </ac:spMkLst>
        </pc:spChg>
        <pc:spChg chg="del mod">
          <ac:chgData name="Mona Liukkonen" userId="dc892ec4-9723-4fc7-a79f-0ec975901675" providerId="ADAL" clId="{D2622D5F-FEC6-4A02-8E42-8111478F44C0}" dt="2022-06-06T08:42:10.926" v="7955" actId="478"/>
          <ac:spMkLst>
            <pc:docMk/>
            <pc:sldMk cId="3038626927" sldId="368"/>
            <ac:spMk id="6" creationId="{6CE02F8C-C662-49C5-BC10-39A63132D509}"/>
          </ac:spMkLst>
        </pc:spChg>
        <pc:spChg chg="del mod">
          <ac:chgData name="Mona Liukkonen" userId="dc892ec4-9723-4fc7-a79f-0ec975901675" providerId="ADAL" clId="{D2622D5F-FEC6-4A02-8E42-8111478F44C0}" dt="2022-06-06T08:41:24.571" v="7881" actId="478"/>
          <ac:spMkLst>
            <pc:docMk/>
            <pc:sldMk cId="3038626927" sldId="368"/>
            <ac:spMk id="7" creationId="{5389F999-7694-42EF-93AA-62B737224588}"/>
          </ac:spMkLst>
        </pc:spChg>
        <pc:spChg chg="mod">
          <ac:chgData name="Mona Liukkonen" userId="dc892ec4-9723-4fc7-a79f-0ec975901675" providerId="ADAL" clId="{D2622D5F-FEC6-4A02-8E42-8111478F44C0}" dt="2022-06-08T15:42:21.125" v="12667" actId="1076"/>
          <ac:spMkLst>
            <pc:docMk/>
            <pc:sldMk cId="3038626927" sldId="368"/>
            <ac:spMk id="11" creationId="{CE6D1D22-CAD0-463B-B848-BCBE70C87EFE}"/>
          </ac:spMkLst>
        </pc:spChg>
        <pc:spChg chg="del">
          <ac:chgData name="Mona Liukkonen" userId="dc892ec4-9723-4fc7-a79f-0ec975901675" providerId="ADAL" clId="{D2622D5F-FEC6-4A02-8E42-8111478F44C0}" dt="2022-06-06T08:42:14.010" v="7956" actId="478"/>
          <ac:spMkLst>
            <pc:docMk/>
            <pc:sldMk cId="3038626927" sldId="368"/>
            <ac:spMk id="12" creationId="{C07B2BCD-DABA-4734-8F43-847C9FFEB719}"/>
          </ac:spMkLst>
        </pc:spChg>
        <pc:spChg chg="add del mod">
          <ac:chgData name="Mona Liukkonen" userId="dc892ec4-9723-4fc7-a79f-0ec975901675" providerId="ADAL" clId="{D2622D5F-FEC6-4A02-8E42-8111478F44C0}" dt="2022-06-06T08:42:08.129" v="7953" actId="478"/>
          <ac:spMkLst>
            <pc:docMk/>
            <pc:sldMk cId="3038626927" sldId="368"/>
            <ac:spMk id="13" creationId="{54E26C33-AE2D-4FB1-B7C3-E704B664F05F}"/>
          </ac:spMkLst>
        </pc:spChg>
        <pc:spChg chg="add mod">
          <ac:chgData name="Mona Liukkonen" userId="dc892ec4-9723-4fc7-a79f-0ec975901675" providerId="ADAL" clId="{D2622D5F-FEC6-4A02-8E42-8111478F44C0}" dt="2022-06-06T08:42:24.987" v="7958" actId="20577"/>
          <ac:spMkLst>
            <pc:docMk/>
            <pc:sldMk cId="3038626927" sldId="368"/>
            <ac:spMk id="15" creationId="{0EF52DD6-6249-40BA-978D-AA6F3658CB53}"/>
          </ac:spMkLst>
        </pc:spChg>
        <pc:spChg chg="add del mod">
          <ac:chgData name="Mona Liukkonen" userId="dc892ec4-9723-4fc7-a79f-0ec975901675" providerId="ADAL" clId="{D2622D5F-FEC6-4A02-8E42-8111478F44C0}" dt="2022-06-06T08:42:15.960" v="7957" actId="478"/>
          <ac:spMkLst>
            <pc:docMk/>
            <pc:sldMk cId="3038626927" sldId="368"/>
            <ac:spMk id="17" creationId="{914FE599-8566-4B08-AA3B-F8D95D21055C}"/>
          </ac:spMkLst>
        </pc:spChg>
        <pc:spChg chg="add mod">
          <ac:chgData name="Mona Liukkonen" userId="dc892ec4-9723-4fc7-a79f-0ec975901675" providerId="ADAL" clId="{D2622D5F-FEC6-4A02-8E42-8111478F44C0}" dt="2022-06-06T08:43:27.535" v="7968" actId="1076"/>
          <ac:spMkLst>
            <pc:docMk/>
            <pc:sldMk cId="3038626927" sldId="368"/>
            <ac:spMk id="20" creationId="{76B6F79F-8239-401A-875A-3D8D1A29D449}"/>
          </ac:spMkLst>
        </pc:spChg>
        <pc:spChg chg="add mod">
          <ac:chgData name="Mona Liukkonen" userId="dc892ec4-9723-4fc7-a79f-0ec975901675" providerId="ADAL" clId="{D2622D5F-FEC6-4A02-8E42-8111478F44C0}" dt="2022-06-06T08:43:46.714" v="7973" actId="20577"/>
          <ac:spMkLst>
            <pc:docMk/>
            <pc:sldMk cId="3038626927" sldId="368"/>
            <ac:spMk id="21" creationId="{C9222E80-35D4-478B-AF9C-B82DFD3EA801}"/>
          </ac:spMkLst>
        </pc:spChg>
        <pc:picChg chg="add mod">
          <ac:chgData name="Mona Liukkonen" userId="dc892ec4-9723-4fc7-a79f-0ec975901675" providerId="ADAL" clId="{D2622D5F-FEC6-4A02-8E42-8111478F44C0}" dt="2022-06-06T08:43:20.079" v="7967" actId="14100"/>
          <ac:picMkLst>
            <pc:docMk/>
            <pc:sldMk cId="3038626927" sldId="368"/>
            <ac:picMk id="19" creationId="{EDDD537E-9B0B-49A5-A630-F8D9A7752F0C}"/>
          </ac:picMkLst>
        </pc:picChg>
      </pc:sldChg>
      <pc:sldChg chg="addSp delSp modSp mod delCm">
        <pc:chgData name="Mona Liukkonen" userId="dc892ec4-9723-4fc7-a79f-0ec975901675" providerId="ADAL" clId="{D2622D5F-FEC6-4A02-8E42-8111478F44C0}" dt="2022-06-08T15:42:40.697" v="12668" actId="1076"/>
        <pc:sldMkLst>
          <pc:docMk/>
          <pc:sldMk cId="85414286" sldId="369"/>
        </pc:sldMkLst>
        <pc:spChg chg="mod">
          <ac:chgData name="Mona Liukkonen" userId="dc892ec4-9723-4fc7-a79f-0ec975901675" providerId="ADAL" clId="{D2622D5F-FEC6-4A02-8E42-8111478F44C0}" dt="2022-06-06T08:44:21.061" v="7977" actId="20577"/>
          <ac:spMkLst>
            <pc:docMk/>
            <pc:sldMk cId="85414286" sldId="369"/>
            <ac:spMk id="5" creationId="{435C80C0-C56E-4FDD-938D-1CFD479ECD25}"/>
          </ac:spMkLst>
        </pc:spChg>
        <pc:spChg chg="mod">
          <ac:chgData name="Mona Liukkonen" userId="dc892ec4-9723-4fc7-a79f-0ec975901675" providerId="ADAL" clId="{D2622D5F-FEC6-4A02-8E42-8111478F44C0}" dt="2022-06-08T15:42:40.697" v="12668" actId="1076"/>
          <ac:spMkLst>
            <pc:docMk/>
            <pc:sldMk cId="85414286" sldId="369"/>
            <ac:spMk id="10" creationId="{387DEE70-31F7-4498-B319-DF697570A6DE}"/>
          </ac:spMkLst>
        </pc:spChg>
        <pc:spChg chg="mod">
          <ac:chgData name="Mona Liukkonen" userId="dc892ec4-9723-4fc7-a79f-0ec975901675" providerId="ADAL" clId="{D2622D5F-FEC6-4A02-8E42-8111478F44C0}" dt="2022-06-06T08:46:16.739" v="8034" actId="1076"/>
          <ac:spMkLst>
            <pc:docMk/>
            <pc:sldMk cId="85414286" sldId="369"/>
            <ac:spMk id="11" creationId="{44EC2224-CF09-45DD-B937-CB0BD3E2FD8E}"/>
          </ac:spMkLst>
        </pc:spChg>
        <pc:spChg chg="mod">
          <ac:chgData name="Mona Liukkonen" userId="dc892ec4-9723-4fc7-a79f-0ec975901675" providerId="ADAL" clId="{D2622D5F-FEC6-4A02-8E42-8111478F44C0}" dt="2022-06-06T08:46:19.958" v="8035" actId="1076"/>
          <ac:spMkLst>
            <pc:docMk/>
            <pc:sldMk cId="85414286" sldId="369"/>
            <ac:spMk id="13" creationId="{3396127A-3055-4B4F-81EA-3FA430532063}"/>
          </ac:spMkLst>
        </pc:spChg>
        <pc:spChg chg="mod">
          <ac:chgData name="Mona Liukkonen" userId="dc892ec4-9723-4fc7-a79f-0ec975901675" providerId="ADAL" clId="{D2622D5F-FEC6-4A02-8E42-8111478F44C0}" dt="2022-06-06T08:48:29.987" v="8066" actId="5793"/>
          <ac:spMkLst>
            <pc:docMk/>
            <pc:sldMk cId="85414286" sldId="369"/>
            <ac:spMk id="23" creationId="{03CB36BF-657D-4580-A97F-34BC1A16F1B5}"/>
          </ac:spMkLst>
        </pc:spChg>
        <pc:picChg chg="add del mod">
          <ac:chgData name="Mona Liukkonen" userId="dc892ec4-9723-4fc7-a79f-0ec975901675" providerId="ADAL" clId="{D2622D5F-FEC6-4A02-8E42-8111478F44C0}" dt="2022-06-06T08:45:25.695" v="8028" actId="478"/>
          <ac:picMkLst>
            <pc:docMk/>
            <pc:sldMk cId="85414286" sldId="369"/>
            <ac:picMk id="3" creationId="{A51F83E4-2E9D-44B7-8741-4039138D6805}"/>
          </ac:picMkLst>
        </pc:picChg>
        <pc:picChg chg="add mod">
          <ac:chgData name="Mona Liukkonen" userId="dc892ec4-9723-4fc7-a79f-0ec975901675" providerId="ADAL" clId="{D2622D5F-FEC6-4A02-8E42-8111478F44C0}" dt="2022-06-06T08:46:13.008" v="8033" actId="1076"/>
          <ac:picMkLst>
            <pc:docMk/>
            <pc:sldMk cId="85414286" sldId="369"/>
            <ac:picMk id="7" creationId="{82B3F24A-9F25-46C7-98D2-C760C072CDDE}"/>
          </ac:picMkLst>
        </pc:picChg>
        <pc:picChg chg="del">
          <ac:chgData name="Mona Liukkonen" userId="dc892ec4-9723-4fc7-a79f-0ec975901675" providerId="ADAL" clId="{D2622D5F-FEC6-4A02-8E42-8111478F44C0}" dt="2022-06-06T08:45:16.991" v="8023" actId="478"/>
          <ac:picMkLst>
            <pc:docMk/>
            <pc:sldMk cId="85414286" sldId="369"/>
            <ac:picMk id="12" creationId="{E36CB784-5B73-4690-A004-F8DD50C0716A}"/>
          </ac:picMkLst>
        </pc:picChg>
      </pc:sldChg>
      <pc:sldChg chg="addSp delSp modSp mod">
        <pc:chgData name="Mona Liukkonen" userId="dc892ec4-9723-4fc7-a79f-0ec975901675" providerId="ADAL" clId="{D2622D5F-FEC6-4A02-8E42-8111478F44C0}" dt="2022-06-06T08:48:04.952" v="8051" actId="5793"/>
        <pc:sldMkLst>
          <pc:docMk/>
          <pc:sldMk cId="2967279954" sldId="370"/>
        </pc:sldMkLst>
        <pc:spChg chg="mod">
          <ac:chgData name="Mona Liukkonen" userId="dc892ec4-9723-4fc7-a79f-0ec975901675" providerId="ADAL" clId="{D2622D5F-FEC6-4A02-8E42-8111478F44C0}" dt="2022-06-06T08:38:12.620" v="7822" actId="1076"/>
          <ac:spMkLst>
            <pc:docMk/>
            <pc:sldMk cId="2967279954" sldId="370"/>
            <ac:spMk id="2" creationId="{5CDCF47E-2332-4F79-976A-2218D7F720BB}"/>
          </ac:spMkLst>
        </pc:spChg>
        <pc:spChg chg="mod">
          <ac:chgData name="Mona Liukkonen" userId="dc892ec4-9723-4fc7-a79f-0ec975901675" providerId="ADAL" clId="{D2622D5F-FEC6-4A02-8E42-8111478F44C0}" dt="2022-06-06T08:38:38.196" v="7834" actId="20577"/>
          <ac:spMkLst>
            <pc:docMk/>
            <pc:sldMk cId="2967279954" sldId="370"/>
            <ac:spMk id="5" creationId="{72F7AEFC-90DC-4F47-BC73-E2B29921F724}"/>
          </ac:spMkLst>
        </pc:spChg>
        <pc:spChg chg="mod">
          <ac:chgData name="Mona Liukkonen" userId="dc892ec4-9723-4fc7-a79f-0ec975901675" providerId="ADAL" clId="{D2622D5F-FEC6-4A02-8E42-8111478F44C0}" dt="2022-06-06T08:38:44.790" v="7835" actId="1076"/>
          <ac:spMkLst>
            <pc:docMk/>
            <pc:sldMk cId="2967279954" sldId="370"/>
            <ac:spMk id="6" creationId="{FEBB9B55-F3C4-44A9-9B5C-EF7D995EA7ED}"/>
          </ac:spMkLst>
        </pc:spChg>
        <pc:spChg chg="mod">
          <ac:chgData name="Mona Liukkonen" userId="dc892ec4-9723-4fc7-a79f-0ec975901675" providerId="ADAL" clId="{D2622D5F-FEC6-4A02-8E42-8111478F44C0}" dt="2022-06-06T08:38:17.310" v="7823" actId="1076"/>
          <ac:spMkLst>
            <pc:docMk/>
            <pc:sldMk cId="2967279954" sldId="370"/>
            <ac:spMk id="11" creationId="{1EC286CF-DBA6-4746-8A95-AE1B384CCD7C}"/>
          </ac:spMkLst>
        </pc:spChg>
        <pc:spChg chg="mod">
          <ac:chgData name="Mona Liukkonen" userId="dc892ec4-9723-4fc7-a79f-0ec975901675" providerId="ADAL" clId="{D2622D5F-FEC6-4A02-8E42-8111478F44C0}" dt="2022-06-06T08:48:04.952" v="8051" actId="5793"/>
          <ac:spMkLst>
            <pc:docMk/>
            <pc:sldMk cId="2967279954" sldId="370"/>
            <ac:spMk id="29" creationId="{13B8C797-BE44-40AA-BAFF-83E0E432D01C}"/>
          </ac:spMkLst>
        </pc:spChg>
        <pc:picChg chg="add mod">
          <ac:chgData name="Mona Liukkonen" userId="dc892ec4-9723-4fc7-a79f-0ec975901675" providerId="ADAL" clId="{D2622D5F-FEC6-4A02-8E42-8111478F44C0}" dt="2022-06-06T08:38:09.611" v="7821" actId="1076"/>
          <ac:picMkLst>
            <pc:docMk/>
            <pc:sldMk cId="2967279954" sldId="370"/>
            <ac:picMk id="4" creationId="{83EDFC9E-D86D-49A3-9603-BFED46C48CC8}"/>
          </ac:picMkLst>
        </pc:picChg>
        <pc:picChg chg="del">
          <ac:chgData name="Mona Liukkonen" userId="dc892ec4-9723-4fc7-a79f-0ec975901675" providerId="ADAL" clId="{D2622D5F-FEC6-4A02-8E42-8111478F44C0}" dt="2022-06-06T08:38:04.083" v="7819" actId="478"/>
          <ac:picMkLst>
            <pc:docMk/>
            <pc:sldMk cId="2967279954" sldId="370"/>
            <ac:picMk id="12" creationId="{30703B35-7F43-492E-A250-66CE81E877EE}"/>
          </ac:picMkLst>
        </pc:picChg>
      </pc:sldChg>
      <pc:sldChg chg="del">
        <pc:chgData name="Mona Liukkonen" userId="dc892ec4-9723-4fc7-a79f-0ec975901675" providerId="ADAL" clId="{D2622D5F-FEC6-4A02-8E42-8111478F44C0}" dt="2022-06-03T09:00:14.735" v="1569" actId="2696"/>
        <pc:sldMkLst>
          <pc:docMk/>
          <pc:sldMk cId="1547378551" sldId="374"/>
        </pc:sldMkLst>
      </pc:sldChg>
      <pc:sldChg chg="ord">
        <pc:chgData name="Mona Liukkonen" userId="dc892ec4-9723-4fc7-a79f-0ec975901675" providerId="ADAL" clId="{D2622D5F-FEC6-4A02-8E42-8111478F44C0}" dt="2022-06-03T08:48:41.132" v="1138"/>
        <pc:sldMkLst>
          <pc:docMk/>
          <pc:sldMk cId="325874171" sldId="375"/>
        </pc:sldMkLst>
      </pc:sldChg>
      <pc:sldChg chg="del">
        <pc:chgData name="Mona Liukkonen" userId="dc892ec4-9723-4fc7-a79f-0ec975901675" providerId="ADAL" clId="{D2622D5F-FEC6-4A02-8E42-8111478F44C0}" dt="2022-06-03T09:00:40.111" v="1573" actId="2696"/>
        <pc:sldMkLst>
          <pc:docMk/>
          <pc:sldMk cId="3531795575" sldId="378"/>
        </pc:sldMkLst>
      </pc:sldChg>
      <pc:sldChg chg="del">
        <pc:chgData name="Mona Liukkonen" userId="dc892ec4-9723-4fc7-a79f-0ec975901675" providerId="ADAL" clId="{D2622D5F-FEC6-4A02-8E42-8111478F44C0}" dt="2022-06-03T09:24:37.865" v="2649" actId="2696"/>
        <pc:sldMkLst>
          <pc:docMk/>
          <pc:sldMk cId="794526134" sldId="379"/>
        </pc:sldMkLst>
      </pc:sldChg>
      <pc:sldChg chg="modSp mod delCm modCm">
        <pc:chgData name="Mona Liukkonen" userId="dc892ec4-9723-4fc7-a79f-0ec975901675" providerId="ADAL" clId="{D2622D5F-FEC6-4A02-8E42-8111478F44C0}" dt="2022-06-08T15:36:53.094" v="12656"/>
        <pc:sldMkLst>
          <pc:docMk/>
          <pc:sldMk cId="470371927" sldId="730"/>
        </pc:sldMkLst>
        <pc:spChg chg="mod">
          <ac:chgData name="Mona Liukkonen" userId="dc892ec4-9723-4fc7-a79f-0ec975901675" providerId="ADAL" clId="{D2622D5F-FEC6-4A02-8E42-8111478F44C0}" dt="2022-06-08T07:37:48.827" v="12340" actId="20577"/>
          <ac:spMkLst>
            <pc:docMk/>
            <pc:sldMk cId="470371927" sldId="730"/>
            <ac:spMk id="3" creationId="{F3D4A6A9-A9D2-4F49-B259-C038AB7FC763}"/>
          </ac:spMkLst>
        </pc:spChg>
      </pc:sldChg>
      <pc:sldChg chg="modSp del mod">
        <pc:chgData name="Mona Liukkonen" userId="dc892ec4-9723-4fc7-a79f-0ec975901675" providerId="ADAL" clId="{D2622D5F-FEC6-4A02-8E42-8111478F44C0}" dt="2022-06-03T08:56:03.818" v="1355" actId="2696"/>
        <pc:sldMkLst>
          <pc:docMk/>
          <pc:sldMk cId="3000091348" sldId="731"/>
        </pc:sldMkLst>
        <pc:spChg chg="mod">
          <ac:chgData name="Mona Liukkonen" userId="dc892ec4-9723-4fc7-a79f-0ec975901675" providerId="ADAL" clId="{D2622D5F-FEC6-4A02-8E42-8111478F44C0}" dt="2022-06-03T08:49:59.104" v="1207" actId="20577"/>
          <ac:spMkLst>
            <pc:docMk/>
            <pc:sldMk cId="3000091348" sldId="731"/>
            <ac:spMk id="2" creationId="{EF557F2D-8898-4E67-A6E0-6AC1BCF461B2}"/>
          </ac:spMkLst>
        </pc:spChg>
      </pc:sldChg>
      <pc:sldChg chg="del">
        <pc:chgData name="Mona Liukkonen" userId="dc892ec4-9723-4fc7-a79f-0ec975901675" providerId="ADAL" clId="{D2622D5F-FEC6-4A02-8E42-8111478F44C0}" dt="2022-06-03T08:49:15.815" v="1141" actId="2696"/>
        <pc:sldMkLst>
          <pc:docMk/>
          <pc:sldMk cId="3334820228" sldId="732"/>
        </pc:sldMkLst>
      </pc:sldChg>
      <pc:sldChg chg="del">
        <pc:chgData name="Mona Liukkonen" userId="dc892ec4-9723-4fc7-a79f-0ec975901675" providerId="ADAL" clId="{D2622D5F-FEC6-4A02-8E42-8111478F44C0}" dt="2022-06-03T08:48:46.119" v="1139" actId="2696"/>
        <pc:sldMkLst>
          <pc:docMk/>
          <pc:sldMk cId="680194063" sldId="734"/>
        </pc:sldMkLst>
      </pc:sldChg>
      <pc:sldChg chg="del">
        <pc:chgData name="Mona Liukkonen" userId="dc892ec4-9723-4fc7-a79f-0ec975901675" providerId="ADAL" clId="{D2622D5F-FEC6-4A02-8E42-8111478F44C0}" dt="2022-06-03T08:49:21.681" v="1142" actId="2696"/>
        <pc:sldMkLst>
          <pc:docMk/>
          <pc:sldMk cId="2352467347" sldId="741"/>
        </pc:sldMkLst>
      </pc:sldChg>
      <pc:sldChg chg="modSp mod ord modNotesTx">
        <pc:chgData name="Mona Liukkonen" userId="dc892ec4-9723-4fc7-a79f-0ec975901675" providerId="ADAL" clId="{D2622D5F-FEC6-4A02-8E42-8111478F44C0}" dt="2022-06-06T07:01:37.910" v="3987" actId="20577"/>
        <pc:sldMkLst>
          <pc:docMk/>
          <pc:sldMk cId="1709415512" sldId="742"/>
        </pc:sldMkLst>
        <pc:spChg chg="mod">
          <ac:chgData name="Mona Liukkonen" userId="dc892ec4-9723-4fc7-a79f-0ec975901675" providerId="ADAL" clId="{D2622D5F-FEC6-4A02-8E42-8111478F44C0}" dt="2022-06-06T07:01:37.910" v="3987" actId="20577"/>
          <ac:spMkLst>
            <pc:docMk/>
            <pc:sldMk cId="1709415512" sldId="742"/>
            <ac:spMk id="17" creationId="{762424BC-BAF0-4B5E-BF34-55B1FB7C2011}"/>
          </ac:spMkLst>
        </pc:spChg>
      </pc:sldChg>
      <pc:sldChg chg="modSp mod ord modNotesTx">
        <pc:chgData name="Mona Liukkonen" userId="dc892ec4-9723-4fc7-a79f-0ec975901675" providerId="ADAL" clId="{D2622D5F-FEC6-4A02-8E42-8111478F44C0}" dt="2022-06-08T15:33:49.361" v="12638" actId="2711"/>
        <pc:sldMkLst>
          <pc:docMk/>
          <pc:sldMk cId="758257378" sldId="744"/>
        </pc:sldMkLst>
        <pc:spChg chg="mod">
          <ac:chgData name="Mona Liukkonen" userId="dc892ec4-9723-4fc7-a79f-0ec975901675" providerId="ADAL" clId="{D2622D5F-FEC6-4A02-8E42-8111478F44C0}" dt="2022-06-03T08:49:28.215" v="1160" actId="20577"/>
          <ac:spMkLst>
            <pc:docMk/>
            <pc:sldMk cId="758257378" sldId="744"/>
            <ac:spMk id="2" creationId="{B435E505-F9C0-4B23-9AFA-57A7EFE0C7F7}"/>
          </ac:spMkLst>
        </pc:spChg>
        <pc:spChg chg="mod">
          <ac:chgData name="Mona Liukkonen" userId="dc892ec4-9723-4fc7-a79f-0ec975901675" providerId="ADAL" clId="{D2622D5F-FEC6-4A02-8E42-8111478F44C0}" dt="2022-06-08T15:33:49.361" v="12638" actId="2711"/>
          <ac:spMkLst>
            <pc:docMk/>
            <pc:sldMk cId="758257378" sldId="744"/>
            <ac:spMk id="5" creationId="{B1CD5332-E2E6-4809-964A-4114846A6DBC}"/>
          </ac:spMkLst>
        </pc:spChg>
      </pc:sldChg>
      <pc:sldChg chg="del">
        <pc:chgData name="Mona Liukkonen" userId="dc892ec4-9723-4fc7-a79f-0ec975901675" providerId="ADAL" clId="{D2622D5F-FEC6-4A02-8E42-8111478F44C0}" dt="2022-06-03T08:59:38.543" v="1565" actId="2696"/>
        <pc:sldMkLst>
          <pc:docMk/>
          <pc:sldMk cId="2292387128" sldId="754"/>
        </pc:sldMkLst>
      </pc:sldChg>
      <pc:sldChg chg="del">
        <pc:chgData name="Mona Liukkonen" userId="dc892ec4-9723-4fc7-a79f-0ec975901675" providerId="ADAL" clId="{D2622D5F-FEC6-4A02-8E42-8111478F44C0}" dt="2022-06-03T08:59:38.543" v="1565" actId="2696"/>
        <pc:sldMkLst>
          <pc:docMk/>
          <pc:sldMk cId="84160424" sldId="755"/>
        </pc:sldMkLst>
      </pc:sldChg>
      <pc:sldChg chg="del">
        <pc:chgData name="Mona Liukkonen" userId="dc892ec4-9723-4fc7-a79f-0ec975901675" providerId="ADAL" clId="{D2622D5F-FEC6-4A02-8E42-8111478F44C0}" dt="2022-06-03T08:59:38.543" v="1565" actId="2696"/>
        <pc:sldMkLst>
          <pc:docMk/>
          <pc:sldMk cId="1348896467" sldId="756"/>
        </pc:sldMkLst>
      </pc:sldChg>
      <pc:sldChg chg="del">
        <pc:chgData name="Mona Liukkonen" userId="dc892ec4-9723-4fc7-a79f-0ec975901675" providerId="ADAL" clId="{D2622D5F-FEC6-4A02-8E42-8111478F44C0}" dt="2022-06-03T08:59:38.543" v="1565" actId="2696"/>
        <pc:sldMkLst>
          <pc:docMk/>
          <pc:sldMk cId="3813686949" sldId="758"/>
        </pc:sldMkLst>
      </pc:sldChg>
      <pc:sldChg chg="del">
        <pc:chgData name="Mona Liukkonen" userId="dc892ec4-9723-4fc7-a79f-0ec975901675" providerId="ADAL" clId="{D2622D5F-FEC6-4A02-8E42-8111478F44C0}" dt="2022-06-03T08:59:38.543" v="1565" actId="2696"/>
        <pc:sldMkLst>
          <pc:docMk/>
          <pc:sldMk cId="3535440851" sldId="759"/>
        </pc:sldMkLst>
      </pc:sldChg>
      <pc:sldChg chg="del">
        <pc:chgData name="Mona Liukkonen" userId="dc892ec4-9723-4fc7-a79f-0ec975901675" providerId="ADAL" clId="{D2622D5F-FEC6-4A02-8E42-8111478F44C0}" dt="2022-06-03T08:59:38.543" v="1565" actId="2696"/>
        <pc:sldMkLst>
          <pc:docMk/>
          <pc:sldMk cId="1753228986" sldId="761"/>
        </pc:sldMkLst>
      </pc:sldChg>
      <pc:sldChg chg="del">
        <pc:chgData name="Mona Liukkonen" userId="dc892ec4-9723-4fc7-a79f-0ec975901675" providerId="ADAL" clId="{D2622D5F-FEC6-4A02-8E42-8111478F44C0}" dt="2022-06-03T08:59:38.543" v="1565" actId="2696"/>
        <pc:sldMkLst>
          <pc:docMk/>
          <pc:sldMk cId="1390576803" sldId="763"/>
        </pc:sldMkLst>
      </pc:sldChg>
      <pc:sldChg chg="modSp mod ord modCm modNotesTx">
        <pc:chgData name="Mona Liukkonen" userId="dc892ec4-9723-4fc7-a79f-0ec975901675" providerId="ADAL" clId="{D2622D5F-FEC6-4A02-8E42-8111478F44C0}" dt="2022-06-08T07:27:29.160" v="12307"/>
        <pc:sldMkLst>
          <pc:docMk/>
          <pc:sldMk cId="2395689948" sldId="767"/>
        </pc:sldMkLst>
        <pc:spChg chg="mod">
          <ac:chgData name="Mona Liukkonen" userId="dc892ec4-9723-4fc7-a79f-0ec975901675" providerId="ADAL" clId="{D2622D5F-FEC6-4A02-8E42-8111478F44C0}" dt="2022-06-03T09:29:25.897" v="2789" actId="20577"/>
          <ac:spMkLst>
            <pc:docMk/>
            <pc:sldMk cId="2395689948" sldId="767"/>
            <ac:spMk id="2" creationId="{CFF1C38F-E0A0-44FB-BACC-358DC7DEFF92}"/>
          </ac:spMkLst>
        </pc:spChg>
      </pc:sldChg>
      <pc:sldChg chg="del">
        <pc:chgData name="Mona Liukkonen" userId="dc892ec4-9723-4fc7-a79f-0ec975901675" providerId="ADAL" clId="{D2622D5F-FEC6-4A02-8E42-8111478F44C0}" dt="2022-06-03T08:59:38.543" v="1565" actId="2696"/>
        <pc:sldMkLst>
          <pc:docMk/>
          <pc:sldMk cId="4223263570" sldId="768"/>
        </pc:sldMkLst>
      </pc:sldChg>
      <pc:sldChg chg="del">
        <pc:chgData name="Mona Liukkonen" userId="dc892ec4-9723-4fc7-a79f-0ec975901675" providerId="ADAL" clId="{D2622D5F-FEC6-4A02-8E42-8111478F44C0}" dt="2022-06-03T08:59:38.543" v="1565" actId="2696"/>
        <pc:sldMkLst>
          <pc:docMk/>
          <pc:sldMk cId="3525666086" sldId="772"/>
        </pc:sldMkLst>
      </pc:sldChg>
      <pc:sldChg chg="addSp delSp modSp new mod">
        <pc:chgData name="Mona Liukkonen" userId="dc892ec4-9723-4fc7-a79f-0ec975901675" providerId="ADAL" clId="{D2622D5F-FEC6-4A02-8E42-8111478F44C0}" dt="2022-06-08T12:27:32.152" v="12547" actId="478"/>
        <pc:sldMkLst>
          <pc:docMk/>
          <pc:sldMk cId="2233365632" sldId="773"/>
        </pc:sldMkLst>
        <pc:spChg chg="del">
          <ac:chgData name="Mona Liukkonen" userId="dc892ec4-9723-4fc7-a79f-0ec975901675" providerId="ADAL" clId="{D2622D5F-FEC6-4A02-8E42-8111478F44C0}" dt="2022-06-03T07:29:46.802" v="32" actId="478"/>
          <ac:spMkLst>
            <pc:docMk/>
            <pc:sldMk cId="2233365632" sldId="773"/>
            <ac:spMk id="2" creationId="{D0EBA571-767B-4461-B88C-5FDFD54E8990}"/>
          </ac:spMkLst>
        </pc:spChg>
        <pc:spChg chg="del">
          <ac:chgData name="Mona Liukkonen" userId="dc892ec4-9723-4fc7-a79f-0ec975901675" providerId="ADAL" clId="{D2622D5F-FEC6-4A02-8E42-8111478F44C0}" dt="2022-06-03T07:28:06.469" v="3" actId="931"/>
          <ac:spMkLst>
            <pc:docMk/>
            <pc:sldMk cId="2233365632" sldId="773"/>
            <ac:spMk id="3" creationId="{F3D1D88F-F6C9-4C4F-A2E4-AAF7A205B661}"/>
          </ac:spMkLst>
        </pc:spChg>
        <pc:spChg chg="add del mod ord">
          <ac:chgData name="Mona Liukkonen" userId="dc892ec4-9723-4fc7-a79f-0ec975901675" providerId="ADAL" clId="{D2622D5F-FEC6-4A02-8E42-8111478F44C0}" dt="2022-06-03T07:36:09.789" v="139" actId="14100"/>
          <ac:spMkLst>
            <pc:docMk/>
            <pc:sldMk cId="2233365632" sldId="773"/>
            <ac:spMk id="6" creationId="{3F8E1081-0200-447F-B0E3-079010C90073}"/>
          </ac:spMkLst>
        </pc:spChg>
        <pc:spChg chg="add del mod">
          <ac:chgData name="Mona Liukkonen" userId="dc892ec4-9723-4fc7-a79f-0ec975901675" providerId="ADAL" clId="{D2622D5F-FEC6-4A02-8E42-8111478F44C0}" dt="2022-06-08T12:27:32.152" v="12547" actId="478"/>
          <ac:spMkLst>
            <pc:docMk/>
            <pc:sldMk cId="2233365632" sldId="773"/>
            <ac:spMk id="9" creationId="{910B369E-592C-437E-8A65-FC2F7E9FC961}"/>
          </ac:spMkLst>
        </pc:spChg>
        <pc:spChg chg="add del mod">
          <ac:chgData name="Mona Liukkonen" userId="dc892ec4-9723-4fc7-a79f-0ec975901675" providerId="ADAL" clId="{D2622D5F-FEC6-4A02-8E42-8111478F44C0}" dt="2022-06-03T07:28:29.110" v="10" actId="478"/>
          <ac:spMkLst>
            <pc:docMk/>
            <pc:sldMk cId="2233365632" sldId="773"/>
            <ac:spMk id="10" creationId="{7D9CAAA1-9727-4991-AAB2-334667B6688E}"/>
          </ac:spMkLst>
        </pc:spChg>
        <pc:spChg chg="add mod">
          <ac:chgData name="Mona Liukkonen" userId="dc892ec4-9723-4fc7-a79f-0ec975901675" providerId="ADAL" clId="{D2622D5F-FEC6-4A02-8E42-8111478F44C0}" dt="2022-06-03T07:35:14.933" v="131" actId="1076"/>
          <ac:spMkLst>
            <pc:docMk/>
            <pc:sldMk cId="2233365632" sldId="773"/>
            <ac:spMk id="13" creationId="{6235A0DB-618E-41EC-8151-14F064E2CC34}"/>
          </ac:spMkLst>
        </pc:spChg>
        <pc:spChg chg="add mod">
          <ac:chgData name="Mona Liukkonen" userId="dc892ec4-9723-4fc7-a79f-0ec975901675" providerId="ADAL" clId="{D2622D5F-FEC6-4A02-8E42-8111478F44C0}" dt="2022-06-03T07:35:30.960" v="134" actId="20577"/>
          <ac:spMkLst>
            <pc:docMk/>
            <pc:sldMk cId="2233365632" sldId="773"/>
            <ac:spMk id="14" creationId="{A2DEE2B9-A4EC-44A1-BAF1-145BED64C9EC}"/>
          </ac:spMkLst>
        </pc:spChg>
        <pc:spChg chg="add mod">
          <ac:chgData name="Mona Liukkonen" userId="dc892ec4-9723-4fc7-a79f-0ec975901675" providerId="ADAL" clId="{D2622D5F-FEC6-4A02-8E42-8111478F44C0}" dt="2022-06-03T07:35:06.082" v="127" actId="1076"/>
          <ac:spMkLst>
            <pc:docMk/>
            <pc:sldMk cId="2233365632" sldId="773"/>
            <ac:spMk id="15" creationId="{52C965B6-72AC-420E-9F33-A165A41F7900}"/>
          </ac:spMkLst>
        </pc:spChg>
        <pc:spChg chg="add del mod">
          <ac:chgData name="Mona Liukkonen" userId="dc892ec4-9723-4fc7-a79f-0ec975901675" providerId="ADAL" clId="{D2622D5F-FEC6-4A02-8E42-8111478F44C0}" dt="2022-06-03T07:42:11.594" v="145" actId="478"/>
          <ac:spMkLst>
            <pc:docMk/>
            <pc:sldMk cId="2233365632" sldId="773"/>
            <ac:spMk id="17" creationId="{4494E7AB-BAD1-46E9-9711-CF04962F7EA1}"/>
          </ac:spMkLst>
        </pc:spChg>
        <pc:spChg chg="add del mod">
          <ac:chgData name="Mona Liukkonen" userId="dc892ec4-9723-4fc7-a79f-0ec975901675" providerId="ADAL" clId="{D2622D5F-FEC6-4A02-8E42-8111478F44C0}" dt="2022-06-03T07:44:37.010" v="147" actId="478"/>
          <ac:spMkLst>
            <pc:docMk/>
            <pc:sldMk cId="2233365632" sldId="773"/>
            <ac:spMk id="19" creationId="{EC5F3913-0F87-4A93-A7C4-FE56705BD6EB}"/>
          </ac:spMkLst>
        </pc:spChg>
        <pc:picChg chg="add mod modCrop">
          <ac:chgData name="Mona Liukkonen" userId="dc892ec4-9723-4fc7-a79f-0ec975901675" providerId="ADAL" clId="{D2622D5F-FEC6-4A02-8E42-8111478F44C0}" dt="2022-06-08T12:27:27.394" v="12546" actId="14100"/>
          <ac:picMkLst>
            <pc:docMk/>
            <pc:sldMk cId="2233365632" sldId="773"/>
            <ac:picMk id="3" creationId="{CCAC37DF-D4C8-44EC-93A7-B7F63F1DCB2B}"/>
          </ac:picMkLst>
        </pc:picChg>
        <pc:picChg chg="add del mod modCrop">
          <ac:chgData name="Mona Liukkonen" userId="dc892ec4-9723-4fc7-a79f-0ec975901675" providerId="ADAL" clId="{D2622D5F-FEC6-4A02-8E42-8111478F44C0}" dt="2022-06-08T12:27:20.084" v="12544" actId="478"/>
          <ac:picMkLst>
            <pc:docMk/>
            <pc:sldMk cId="2233365632" sldId="773"/>
            <ac:picMk id="8" creationId="{BF1C6205-6289-4E6A-84FC-2CAD95DC63AC}"/>
          </ac:picMkLst>
        </pc:picChg>
        <pc:picChg chg="add mod">
          <ac:chgData name="Mona Liukkonen" userId="dc892ec4-9723-4fc7-a79f-0ec975901675" providerId="ADAL" clId="{D2622D5F-FEC6-4A02-8E42-8111478F44C0}" dt="2022-06-03T07:36:16.750" v="141" actId="1076"/>
          <ac:picMkLst>
            <pc:docMk/>
            <pc:sldMk cId="2233365632" sldId="773"/>
            <ac:picMk id="12" creationId="{9F8822CB-ABE9-41AD-9D40-D01D450C308E}"/>
          </ac:picMkLst>
        </pc:picChg>
      </pc:sldChg>
      <pc:sldChg chg="addSp delSp modSp add mod ord">
        <pc:chgData name="Mona Liukkonen" userId="dc892ec4-9723-4fc7-a79f-0ec975901675" providerId="ADAL" clId="{D2622D5F-FEC6-4A02-8E42-8111478F44C0}" dt="2022-06-08T15:39:44.857" v="12662" actId="20577"/>
        <pc:sldMkLst>
          <pc:docMk/>
          <pc:sldMk cId="393756210" sldId="774"/>
        </pc:sldMkLst>
        <pc:spChg chg="add mod">
          <ac:chgData name="Mona Liukkonen" userId="dc892ec4-9723-4fc7-a79f-0ec975901675" providerId="ADAL" clId="{D2622D5F-FEC6-4A02-8E42-8111478F44C0}" dt="2022-06-03T08:10:51.050" v="179" actId="1076"/>
          <ac:spMkLst>
            <pc:docMk/>
            <pc:sldMk cId="393756210" sldId="774"/>
            <ac:spMk id="2" creationId="{02B7B491-96ED-429A-9635-BF4F0C6BC760}"/>
          </ac:spMkLst>
        </pc:spChg>
        <pc:spChg chg="add del mod">
          <ac:chgData name="Mona Liukkonen" userId="dc892ec4-9723-4fc7-a79f-0ec975901675" providerId="ADAL" clId="{D2622D5F-FEC6-4A02-8E42-8111478F44C0}" dt="2022-06-03T08:11:17.967" v="182"/>
          <ac:spMkLst>
            <pc:docMk/>
            <pc:sldMk cId="393756210" sldId="774"/>
            <ac:spMk id="3" creationId="{E7EFDC32-CF58-46D9-965E-6B38DA2AD071}"/>
          </ac:spMkLst>
        </pc:spChg>
        <pc:spChg chg="del">
          <ac:chgData name="Mona Liukkonen" userId="dc892ec4-9723-4fc7-a79f-0ec975901675" providerId="ADAL" clId="{D2622D5F-FEC6-4A02-8E42-8111478F44C0}" dt="2022-06-03T09:25:00.119" v="2651" actId="478"/>
          <ac:spMkLst>
            <pc:docMk/>
            <pc:sldMk cId="393756210" sldId="774"/>
            <ac:spMk id="5" creationId="{22486D2B-7E45-4D9E-8A60-30C363D8DEC7}"/>
          </ac:spMkLst>
        </pc:spChg>
        <pc:spChg chg="add del mod">
          <ac:chgData name="Mona Liukkonen" userId="dc892ec4-9723-4fc7-a79f-0ec975901675" providerId="ADAL" clId="{D2622D5F-FEC6-4A02-8E42-8111478F44C0}" dt="2022-06-07T11:36:57.419" v="12110" actId="478"/>
          <ac:spMkLst>
            <pc:docMk/>
            <pc:sldMk cId="393756210" sldId="774"/>
            <ac:spMk id="6" creationId="{3F8E1081-0200-447F-B0E3-079010C90073}"/>
          </ac:spMkLst>
        </pc:spChg>
        <pc:spChg chg="add mod">
          <ac:chgData name="Mona Liukkonen" userId="dc892ec4-9723-4fc7-a79f-0ec975901675" providerId="ADAL" clId="{D2622D5F-FEC6-4A02-8E42-8111478F44C0}" dt="2022-06-08T15:39:44.857" v="12662" actId="20577"/>
          <ac:spMkLst>
            <pc:docMk/>
            <pc:sldMk cId="393756210" sldId="774"/>
            <ac:spMk id="7" creationId="{76CC5486-FC64-4852-A47C-790BB3EE9ECB}"/>
          </ac:spMkLst>
        </pc:spChg>
        <pc:spChg chg="add del mod">
          <ac:chgData name="Mona Liukkonen" userId="dc892ec4-9723-4fc7-a79f-0ec975901675" providerId="ADAL" clId="{D2622D5F-FEC6-4A02-8E42-8111478F44C0}" dt="2022-06-07T11:37:03.584" v="12112" actId="478"/>
          <ac:spMkLst>
            <pc:docMk/>
            <pc:sldMk cId="393756210" sldId="774"/>
            <ac:spMk id="10" creationId="{02E7053E-57AE-4C4A-9720-6A75271E5035}"/>
          </ac:spMkLst>
        </pc:spChg>
        <pc:spChg chg="del">
          <ac:chgData name="Mona Liukkonen" userId="dc892ec4-9723-4fc7-a79f-0ec975901675" providerId="ADAL" clId="{D2622D5F-FEC6-4A02-8E42-8111478F44C0}" dt="2022-06-03T08:09:56.642" v="153" actId="478"/>
          <ac:spMkLst>
            <pc:docMk/>
            <pc:sldMk cId="393756210" sldId="774"/>
            <ac:spMk id="13" creationId="{6235A0DB-618E-41EC-8151-14F064E2CC34}"/>
          </ac:spMkLst>
        </pc:spChg>
        <pc:spChg chg="del">
          <ac:chgData name="Mona Liukkonen" userId="dc892ec4-9723-4fc7-a79f-0ec975901675" providerId="ADAL" clId="{D2622D5F-FEC6-4A02-8E42-8111478F44C0}" dt="2022-06-03T08:09:59.323" v="154" actId="478"/>
          <ac:spMkLst>
            <pc:docMk/>
            <pc:sldMk cId="393756210" sldId="774"/>
            <ac:spMk id="14" creationId="{A2DEE2B9-A4EC-44A1-BAF1-145BED64C9EC}"/>
          </ac:spMkLst>
        </pc:spChg>
        <pc:spChg chg="del">
          <ac:chgData name="Mona Liukkonen" userId="dc892ec4-9723-4fc7-a79f-0ec975901675" providerId="ADAL" clId="{D2622D5F-FEC6-4A02-8E42-8111478F44C0}" dt="2022-06-03T08:09:51.329" v="152" actId="478"/>
          <ac:spMkLst>
            <pc:docMk/>
            <pc:sldMk cId="393756210" sldId="774"/>
            <ac:spMk id="15" creationId="{52C965B6-72AC-420E-9F33-A165A41F7900}"/>
          </ac:spMkLst>
        </pc:spChg>
        <pc:picChg chg="add mod modCrop">
          <ac:chgData name="Mona Liukkonen" userId="dc892ec4-9723-4fc7-a79f-0ec975901675" providerId="ADAL" clId="{D2622D5F-FEC6-4A02-8E42-8111478F44C0}" dt="2022-06-07T11:40:17.422" v="12114" actId="1076"/>
          <ac:picMkLst>
            <pc:docMk/>
            <pc:sldMk cId="393756210" sldId="774"/>
            <ac:picMk id="5" creationId="{A45EF22E-413E-4DE7-8AC6-9550B5BC24AB}"/>
          </ac:picMkLst>
        </pc:picChg>
        <pc:picChg chg="del">
          <ac:chgData name="Mona Liukkonen" userId="dc892ec4-9723-4fc7-a79f-0ec975901675" providerId="ADAL" clId="{D2622D5F-FEC6-4A02-8E42-8111478F44C0}" dt="2022-06-07T11:36:50.923" v="12108" actId="478"/>
          <ac:picMkLst>
            <pc:docMk/>
            <pc:sldMk cId="393756210" sldId="774"/>
            <ac:picMk id="8" creationId="{BF1C6205-6289-4E6A-84FC-2CAD95DC63AC}"/>
          </ac:picMkLst>
        </pc:picChg>
        <pc:picChg chg="del">
          <ac:chgData name="Mona Liukkonen" userId="dc892ec4-9723-4fc7-a79f-0ec975901675" providerId="ADAL" clId="{D2622D5F-FEC6-4A02-8E42-8111478F44C0}" dt="2022-06-03T08:09:48.907" v="151" actId="478"/>
          <ac:picMkLst>
            <pc:docMk/>
            <pc:sldMk cId="393756210" sldId="774"/>
            <ac:picMk id="12" creationId="{9F8822CB-ABE9-41AD-9D40-D01D450C308E}"/>
          </ac:picMkLst>
        </pc:picChg>
      </pc:sldChg>
      <pc:sldChg chg="addSp delSp modSp add mod">
        <pc:chgData name="Mona Liukkonen" userId="dc892ec4-9723-4fc7-a79f-0ec975901675" providerId="ADAL" clId="{D2622D5F-FEC6-4A02-8E42-8111478F44C0}" dt="2022-06-07T11:58:22.284" v="12179" actId="478"/>
        <pc:sldMkLst>
          <pc:docMk/>
          <pc:sldMk cId="260377827" sldId="775"/>
        </pc:sldMkLst>
        <pc:spChg chg="mod">
          <ac:chgData name="Mona Liukkonen" userId="dc892ec4-9723-4fc7-a79f-0ec975901675" providerId="ADAL" clId="{D2622D5F-FEC6-4A02-8E42-8111478F44C0}" dt="2022-06-03T08:22:16.632" v="707" actId="1076"/>
          <ac:spMkLst>
            <pc:docMk/>
            <pc:sldMk cId="260377827" sldId="775"/>
            <ac:spMk id="2" creationId="{02B7B491-96ED-429A-9635-BF4F0C6BC760}"/>
          </ac:spMkLst>
        </pc:spChg>
        <pc:spChg chg="add del mod">
          <ac:chgData name="Mona Liukkonen" userId="dc892ec4-9723-4fc7-a79f-0ec975901675" providerId="ADAL" clId="{D2622D5F-FEC6-4A02-8E42-8111478F44C0}" dt="2022-06-03T08:21:54.084" v="676" actId="478"/>
          <ac:spMkLst>
            <pc:docMk/>
            <pc:sldMk cId="260377827" sldId="775"/>
            <ac:spMk id="6" creationId="{3F8E1081-0200-447F-B0E3-079010C90073}"/>
          </ac:spMkLst>
        </pc:spChg>
        <pc:spChg chg="mod">
          <ac:chgData name="Mona Liukkonen" userId="dc892ec4-9723-4fc7-a79f-0ec975901675" providerId="ADAL" clId="{D2622D5F-FEC6-4A02-8E42-8111478F44C0}" dt="2022-06-03T09:25:40.021" v="2681" actId="20577"/>
          <ac:spMkLst>
            <pc:docMk/>
            <pc:sldMk cId="260377827" sldId="775"/>
            <ac:spMk id="7" creationId="{76CC5486-FC64-4852-A47C-790BB3EE9ECB}"/>
          </ac:spMkLst>
        </pc:spChg>
        <pc:spChg chg="add del mod">
          <ac:chgData name="Mona Liukkonen" userId="dc892ec4-9723-4fc7-a79f-0ec975901675" providerId="ADAL" clId="{D2622D5F-FEC6-4A02-8E42-8111478F44C0}" dt="2022-06-03T08:21:59.178" v="678" actId="478"/>
          <ac:spMkLst>
            <pc:docMk/>
            <pc:sldMk cId="260377827" sldId="775"/>
            <ac:spMk id="9" creationId="{FA3F0800-B762-43EB-B422-46C5FD54AFBC}"/>
          </ac:spMkLst>
        </pc:spChg>
        <pc:spChg chg="add del mod">
          <ac:chgData name="Mona Liukkonen" userId="dc892ec4-9723-4fc7-a79f-0ec975901675" providerId="ADAL" clId="{D2622D5F-FEC6-4A02-8E42-8111478F44C0}" dt="2022-06-03T08:25:54.740" v="745" actId="478"/>
          <ac:spMkLst>
            <pc:docMk/>
            <pc:sldMk cId="260377827" sldId="775"/>
            <ac:spMk id="15" creationId="{9469FEA3-E732-4091-8D99-F0CA42A02257}"/>
          </ac:spMkLst>
        </pc:spChg>
        <pc:spChg chg="add del mod">
          <ac:chgData name="Mona Liukkonen" userId="dc892ec4-9723-4fc7-a79f-0ec975901675" providerId="ADAL" clId="{D2622D5F-FEC6-4A02-8E42-8111478F44C0}" dt="2022-06-03T08:29:55.706" v="835"/>
          <ac:spMkLst>
            <pc:docMk/>
            <pc:sldMk cId="260377827" sldId="775"/>
            <ac:spMk id="16" creationId="{3EB3FEE4-AAD8-485E-B9BC-FC1794F90292}"/>
          </ac:spMkLst>
        </pc:spChg>
        <pc:spChg chg="add mod">
          <ac:chgData name="Mona Liukkonen" userId="dc892ec4-9723-4fc7-a79f-0ec975901675" providerId="ADAL" clId="{D2622D5F-FEC6-4A02-8E42-8111478F44C0}" dt="2022-06-03T09:25:31.248" v="2654" actId="1076"/>
          <ac:spMkLst>
            <pc:docMk/>
            <pc:sldMk cId="260377827" sldId="775"/>
            <ac:spMk id="17" creationId="{861F4BC6-4767-4776-BF1F-1D5052CF6E90}"/>
          </ac:spMkLst>
        </pc:spChg>
        <pc:spChg chg="add del mod">
          <ac:chgData name="Mona Liukkonen" userId="dc892ec4-9723-4fc7-a79f-0ec975901675" providerId="ADAL" clId="{D2622D5F-FEC6-4A02-8E42-8111478F44C0}" dt="2022-06-03T08:38:06.864" v="850" actId="478"/>
          <ac:spMkLst>
            <pc:docMk/>
            <pc:sldMk cId="260377827" sldId="775"/>
            <ac:spMk id="20" creationId="{E14C7CCA-FA85-4A8B-9E04-A8B58EE98ECC}"/>
          </ac:spMkLst>
        </pc:spChg>
        <pc:spChg chg="add del mod">
          <ac:chgData name="Mona Liukkonen" userId="dc892ec4-9723-4fc7-a79f-0ec975901675" providerId="ADAL" clId="{D2622D5F-FEC6-4A02-8E42-8111478F44C0}" dt="2022-06-03T09:25:24.925" v="2653" actId="255"/>
          <ac:spMkLst>
            <pc:docMk/>
            <pc:sldMk cId="260377827" sldId="775"/>
            <ac:spMk id="21" creationId="{753A6C82-AB2E-4B3F-AB17-2CF1F0389A36}"/>
          </ac:spMkLst>
        </pc:spChg>
        <pc:picChg chg="add del mod">
          <ac:chgData name="Mona Liukkonen" userId="dc892ec4-9723-4fc7-a79f-0ec975901675" providerId="ADAL" clId="{D2622D5F-FEC6-4A02-8E42-8111478F44C0}" dt="2022-06-07T11:58:22.284" v="12179" actId="478"/>
          <ac:picMkLst>
            <pc:docMk/>
            <pc:sldMk cId="260377827" sldId="775"/>
            <ac:picMk id="8" creationId="{8F0969B6-72B5-4821-B72B-A4ACFC8E4239}"/>
          </ac:picMkLst>
        </pc:picChg>
        <pc:picChg chg="del mod">
          <ac:chgData name="Mona Liukkonen" userId="dc892ec4-9723-4fc7-a79f-0ec975901675" providerId="ADAL" clId="{D2622D5F-FEC6-4A02-8E42-8111478F44C0}" dt="2022-06-03T08:21:33.277" v="665" actId="478"/>
          <ac:picMkLst>
            <pc:docMk/>
            <pc:sldMk cId="260377827" sldId="775"/>
            <ac:picMk id="8" creationId="{BF1C6205-6289-4E6A-84FC-2CAD95DC63AC}"/>
          </ac:picMkLst>
        </pc:picChg>
        <pc:picChg chg="add del mod">
          <ac:chgData name="Mona Liukkonen" userId="dc892ec4-9723-4fc7-a79f-0ec975901675" providerId="ADAL" clId="{D2622D5F-FEC6-4A02-8E42-8111478F44C0}" dt="2022-06-03T08:22:20.746" v="708" actId="478"/>
          <ac:picMkLst>
            <pc:docMk/>
            <pc:sldMk cId="260377827" sldId="775"/>
            <ac:picMk id="10" creationId="{5FA35E1A-ED0F-4D05-8F0F-9FC9D87904C5}"/>
          </ac:picMkLst>
        </pc:picChg>
        <pc:picChg chg="add del mod ord modCrop">
          <ac:chgData name="Mona Liukkonen" userId="dc892ec4-9723-4fc7-a79f-0ec975901675" providerId="ADAL" clId="{D2622D5F-FEC6-4A02-8E42-8111478F44C0}" dt="2022-06-03T08:25:45.039" v="744" actId="478"/>
          <ac:picMkLst>
            <pc:docMk/>
            <pc:sldMk cId="260377827" sldId="775"/>
            <ac:picMk id="12" creationId="{DA949C18-59CF-4B70-B9E7-EEE34C9F234B}"/>
          </ac:picMkLst>
        </pc:picChg>
        <pc:picChg chg="add del mod">
          <ac:chgData name="Mona Liukkonen" userId="dc892ec4-9723-4fc7-a79f-0ec975901675" providerId="ADAL" clId="{D2622D5F-FEC6-4A02-8E42-8111478F44C0}" dt="2022-06-03T08:25:33.316" v="739" actId="478"/>
          <ac:picMkLst>
            <pc:docMk/>
            <pc:sldMk cId="260377827" sldId="775"/>
            <ac:picMk id="13" creationId="{603437DA-083B-42B9-AE6F-50E1708FD742}"/>
          </ac:picMkLst>
        </pc:picChg>
        <pc:picChg chg="add del mod">
          <ac:chgData name="Mona Liukkonen" userId="dc892ec4-9723-4fc7-a79f-0ec975901675" providerId="ADAL" clId="{D2622D5F-FEC6-4A02-8E42-8111478F44C0}" dt="2022-06-03T08:37:37.332" v="845" actId="478"/>
          <ac:picMkLst>
            <pc:docMk/>
            <pc:sldMk cId="260377827" sldId="775"/>
            <ac:picMk id="19" creationId="{9BDD46EF-27F4-444A-B8B4-5AF9299259D9}"/>
          </ac:picMkLst>
        </pc:picChg>
      </pc:sldChg>
      <pc:sldChg chg="addSp delSp modSp new mod modNotesTx">
        <pc:chgData name="Mona Liukkonen" userId="dc892ec4-9723-4fc7-a79f-0ec975901675" providerId="ADAL" clId="{D2622D5F-FEC6-4A02-8E42-8111478F44C0}" dt="2022-06-06T07:11:05.650" v="4017" actId="113"/>
        <pc:sldMkLst>
          <pc:docMk/>
          <pc:sldMk cId="1339974792" sldId="776"/>
        </pc:sldMkLst>
        <pc:spChg chg="del mod">
          <ac:chgData name="Mona Liukkonen" userId="dc892ec4-9723-4fc7-a79f-0ec975901675" providerId="ADAL" clId="{D2622D5F-FEC6-4A02-8E42-8111478F44C0}" dt="2022-06-03T08:41:51.110" v="993" actId="478"/>
          <ac:spMkLst>
            <pc:docMk/>
            <pc:sldMk cId="1339974792" sldId="776"/>
            <ac:spMk id="2" creationId="{AC7F7FDE-8AD1-400A-A086-7B50C2C9A938}"/>
          </ac:spMkLst>
        </pc:spChg>
        <pc:spChg chg="del">
          <ac:chgData name="Mona Liukkonen" userId="dc892ec4-9723-4fc7-a79f-0ec975901675" providerId="ADAL" clId="{D2622D5F-FEC6-4A02-8E42-8111478F44C0}" dt="2022-06-03T08:41:49.445" v="991" actId="478"/>
          <ac:spMkLst>
            <pc:docMk/>
            <pc:sldMk cId="1339974792" sldId="776"/>
            <ac:spMk id="3" creationId="{5C6F1A62-5776-4933-B481-308B9D43E22F}"/>
          </ac:spMkLst>
        </pc:spChg>
        <pc:spChg chg="add mod">
          <ac:chgData name="Mona Liukkonen" userId="dc892ec4-9723-4fc7-a79f-0ec975901675" providerId="ADAL" clId="{D2622D5F-FEC6-4A02-8E42-8111478F44C0}" dt="2022-06-03T08:43:26.185" v="1061" actId="1076"/>
          <ac:spMkLst>
            <pc:docMk/>
            <pc:sldMk cId="1339974792" sldId="776"/>
            <ac:spMk id="6" creationId="{56DC3838-D6B2-4C75-A8F9-7E4358F78B87}"/>
          </ac:spMkLst>
        </pc:spChg>
        <pc:spChg chg="add mod">
          <ac:chgData name="Mona Liukkonen" userId="dc892ec4-9723-4fc7-a79f-0ec975901675" providerId="ADAL" clId="{D2622D5F-FEC6-4A02-8E42-8111478F44C0}" dt="2022-06-03T08:44:25.810" v="1062" actId="1076"/>
          <ac:spMkLst>
            <pc:docMk/>
            <pc:sldMk cId="1339974792" sldId="776"/>
            <ac:spMk id="7" creationId="{E05F1A4B-64D1-47F7-882E-874EDFAD407B}"/>
          </ac:spMkLst>
        </pc:spChg>
        <pc:spChg chg="add mod">
          <ac:chgData name="Mona Liukkonen" userId="dc892ec4-9723-4fc7-a79f-0ec975901675" providerId="ADAL" clId="{D2622D5F-FEC6-4A02-8E42-8111478F44C0}" dt="2022-06-06T07:11:05.650" v="4017" actId="113"/>
          <ac:spMkLst>
            <pc:docMk/>
            <pc:sldMk cId="1339974792" sldId="776"/>
            <ac:spMk id="9" creationId="{85A00B42-8E58-4F6D-9FC4-1E7CAAEB92B6}"/>
          </ac:spMkLst>
        </pc:spChg>
        <pc:picChg chg="add mod">
          <ac:chgData name="Mona Liukkonen" userId="dc892ec4-9723-4fc7-a79f-0ec975901675" providerId="ADAL" clId="{D2622D5F-FEC6-4A02-8E42-8111478F44C0}" dt="2022-06-03T09:28:25.748" v="2735" actId="1076"/>
          <ac:picMkLst>
            <pc:docMk/>
            <pc:sldMk cId="1339974792" sldId="776"/>
            <ac:picMk id="8" creationId="{B7D9DD00-3329-42FD-B811-AB9B9483E852}"/>
          </ac:picMkLst>
        </pc:picChg>
      </pc:sldChg>
      <pc:sldChg chg="new del">
        <pc:chgData name="Mona Liukkonen" userId="dc892ec4-9723-4fc7-a79f-0ec975901675" providerId="ADAL" clId="{D2622D5F-FEC6-4A02-8E42-8111478F44C0}" dt="2022-06-03T08:46:12.486" v="1134" actId="2696"/>
        <pc:sldMkLst>
          <pc:docMk/>
          <pc:sldMk cId="1882970148" sldId="777"/>
        </pc:sldMkLst>
      </pc:sldChg>
      <pc:sldChg chg="addSp delSp modSp new mod modClrScheme delCm chgLayout">
        <pc:chgData name="Mona Liukkonen" userId="dc892ec4-9723-4fc7-a79f-0ec975901675" providerId="ADAL" clId="{D2622D5F-FEC6-4A02-8E42-8111478F44C0}" dt="2022-06-08T15:41:47.036" v="12666" actId="20577"/>
        <pc:sldMkLst>
          <pc:docMk/>
          <pc:sldMk cId="3599038615" sldId="777"/>
        </pc:sldMkLst>
        <pc:spChg chg="del mod ord">
          <ac:chgData name="Mona Liukkonen" userId="dc892ec4-9723-4fc7-a79f-0ec975901675" providerId="ADAL" clId="{D2622D5F-FEC6-4A02-8E42-8111478F44C0}" dt="2022-06-03T08:52:16.533" v="1256" actId="700"/>
          <ac:spMkLst>
            <pc:docMk/>
            <pc:sldMk cId="3599038615" sldId="777"/>
            <ac:spMk id="2" creationId="{194A096B-AC5B-42DE-86CB-8B335F786FD0}"/>
          </ac:spMkLst>
        </pc:spChg>
        <pc:spChg chg="del mod ord">
          <ac:chgData name="Mona Liukkonen" userId="dc892ec4-9723-4fc7-a79f-0ec975901675" providerId="ADAL" clId="{D2622D5F-FEC6-4A02-8E42-8111478F44C0}" dt="2022-06-03T08:52:16.533" v="1256" actId="700"/>
          <ac:spMkLst>
            <pc:docMk/>
            <pc:sldMk cId="3599038615" sldId="777"/>
            <ac:spMk id="3" creationId="{0BABBBE4-A979-401F-9FF5-2665BE1A1842}"/>
          </ac:spMkLst>
        </pc:spChg>
        <pc:spChg chg="del">
          <ac:chgData name="Mona Liukkonen" userId="dc892ec4-9723-4fc7-a79f-0ec975901675" providerId="ADAL" clId="{D2622D5F-FEC6-4A02-8E42-8111478F44C0}" dt="2022-06-03T08:52:16.533" v="1256" actId="700"/>
          <ac:spMkLst>
            <pc:docMk/>
            <pc:sldMk cId="3599038615" sldId="777"/>
            <ac:spMk id="4" creationId="{85B406C0-3BBA-461D-85E0-1CDE2F6D55EE}"/>
          </ac:spMkLst>
        </pc:spChg>
        <pc:spChg chg="mod ord">
          <ac:chgData name="Mona Liukkonen" userId="dc892ec4-9723-4fc7-a79f-0ec975901675" providerId="ADAL" clId="{D2622D5F-FEC6-4A02-8E42-8111478F44C0}" dt="2022-06-03T08:52:16.533" v="1256" actId="700"/>
          <ac:spMkLst>
            <pc:docMk/>
            <pc:sldMk cId="3599038615" sldId="777"/>
            <ac:spMk id="5" creationId="{53342079-1FAF-4654-9379-64CE9254E245}"/>
          </ac:spMkLst>
        </pc:spChg>
        <pc:spChg chg="del mod ord">
          <ac:chgData name="Mona Liukkonen" userId="dc892ec4-9723-4fc7-a79f-0ec975901675" providerId="ADAL" clId="{D2622D5F-FEC6-4A02-8E42-8111478F44C0}" dt="2022-06-03T08:53:17.610" v="1283" actId="478"/>
          <ac:spMkLst>
            <pc:docMk/>
            <pc:sldMk cId="3599038615" sldId="777"/>
            <ac:spMk id="6" creationId="{61EFE7FD-90CC-4E40-B992-21FA92B1A455}"/>
          </ac:spMkLst>
        </pc:spChg>
        <pc:spChg chg="add mod ord">
          <ac:chgData name="Mona Liukkonen" userId="dc892ec4-9723-4fc7-a79f-0ec975901675" providerId="ADAL" clId="{D2622D5F-FEC6-4A02-8E42-8111478F44C0}" dt="2022-06-03T09:27:32.354" v="2731" actId="20577"/>
          <ac:spMkLst>
            <pc:docMk/>
            <pc:sldMk cId="3599038615" sldId="777"/>
            <ac:spMk id="7" creationId="{18F2C74F-8013-4F3E-B9A7-8A6AC8F13677}"/>
          </ac:spMkLst>
        </pc:spChg>
        <pc:spChg chg="add mod ord">
          <ac:chgData name="Mona Liukkonen" userId="dc892ec4-9723-4fc7-a79f-0ec975901675" providerId="ADAL" clId="{D2622D5F-FEC6-4A02-8E42-8111478F44C0}" dt="2022-06-08T15:41:47.036" v="12666" actId="20577"/>
          <ac:spMkLst>
            <pc:docMk/>
            <pc:sldMk cId="3599038615" sldId="777"/>
            <ac:spMk id="8" creationId="{53F75E46-62D7-4114-B5E7-8939891571C1}"/>
          </ac:spMkLst>
        </pc:spChg>
      </pc:sldChg>
      <pc:sldChg chg="addSp delSp modSp add mod ord modNotesTx">
        <pc:chgData name="Mona Liukkonen" userId="dc892ec4-9723-4fc7-a79f-0ec975901675" providerId="ADAL" clId="{D2622D5F-FEC6-4A02-8E42-8111478F44C0}" dt="2022-06-07T11:43:25.516" v="12151" actId="478"/>
        <pc:sldMkLst>
          <pc:docMk/>
          <pc:sldMk cId="3510024903" sldId="778"/>
        </pc:sldMkLst>
        <pc:spChg chg="mod">
          <ac:chgData name="Mona Liukkonen" userId="dc892ec4-9723-4fc7-a79f-0ec975901675" providerId="ADAL" clId="{D2622D5F-FEC6-4A02-8E42-8111478F44C0}" dt="2022-06-07T11:43:06.403" v="12148" actId="1076"/>
          <ac:spMkLst>
            <pc:docMk/>
            <pc:sldMk cId="3510024903" sldId="778"/>
            <ac:spMk id="6" creationId="{3F8E1081-0200-447F-B0E3-079010C90073}"/>
          </ac:spMkLst>
        </pc:spChg>
        <pc:spChg chg="add del mod">
          <ac:chgData name="Mona Liukkonen" userId="dc892ec4-9723-4fc7-a79f-0ec975901675" providerId="ADAL" clId="{D2622D5F-FEC6-4A02-8E42-8111478F44C0}" dt="2022-06-07T11:43:25.516" v="12151" actId="478"/>
          <ac:spMkLst>
            <pc:docMk/>
            <pc:sldMk cId="3510024903" sldId="778"/>
            <ac:spMk id="9" creationId="{1365B5A6-DAE0-427F-946C-0A7A0F9F8424}"/>
          </ac:spMkLst>
        </pc:spChg>
        <pc:spChg chg="mod">
          <ac:chgData name="Mona Liukkonen" userId="dc892ec4-9723-4fc7-a79f-0ec975901675" providerId="ADAL" clId="{D2622D5F-FEC6-4A02-8E42-8111478F44C0}" dt="2022-06-03T09:01:24.069" v="1656" actId="255"/>
          <ac:spMkLst>
            <pc:docMk/>
            <pc:sldMk cId="3510024903" sldId="778"/>
            <ac:spMk id="14" creationId="{A2DEE2B9-A4EC-44A1-BAF1-145BED64C9EC}"/>
          </ac:spMkLst>
        </pc:spChg>
        <pc:spChg chg="del mod">
          <ac:chgData name="Mona Liukkonen" userId="dc892ec4-9723-4fc7-a79f-0ec975901675" providerId="ADAL" clId="{D2622D5F-FEC6-4A02-8E42-8111478F44C0}" dt="2022-06-03T09:00:49.647" v="1575" actId="478"/>
          <ac:spMkLst>
            <pc:docMk/>
            <pc:sldMk cId="3510024903" sldId="778"/>
            <ac:spMk id="15" creationId="{52C965B6-72AC-420E-9F33-A165A41F7900}"/>
          </ac:spMkLst>
        </pc:spChg>
        <pc:picChg chg="add mod modCrop">
          <ac:chgData name="Mona Liukkonen" userId="dc892ec4-9723-4fc7-a79f-0ec975901675" providerId="ADAL" clId="{D2622D5F-FEC6-4A02-8E42-8111478F44C0}" dt="2022-06-07T11:43:12.028" v="12149" actId="1076"/>
          <ac:picMkLst>
            <pc:docMk/>
            <pc:sldMk cId="3510024903" sldId="778"/>
            <ac:picMk id="3" creationId="{F4844822-8360-4A87-A863-484583BF9B51}"/>
          </ac:picMkLst>
        </pc:picChg>
        <pc:picChg chg="del">
          <ac:chgData name="Mona Liukkonen" userId="dc892ec4-9723-4fc7-a79f-0ec975901675" providerId="ADAL" clId="{D2622D5F-FEC6-4A02-8E42-8111478F44C0}" dt="2022-06-07T11:42:56.840" v="12147" actId="478"/>
          <ac:picMkLst>
            <pc:docMk/>
            <pc:sldMk cId="3510024903" sldId="778"/>
            <ac:picMk id="8" creationId="{BF1C6205-6289-4E6A-84FC-2CAD95DC63AC}"/>
          </ac:picMkLst>
        </pc:picChg>
      </pc:sldChg>
      <pc:sldChg chg="modSp add mod ord modNotesTx">
        <pc:chgData name="Mona Liukkonen" userId="dc892ec4-9723-4fc7-a79f-0ec975901675" providerId="ADAL" clId="{D2622D5F-FEC6-4A02-8E42-8111478F44C0}" dt="2022-06-06T13:36:15.898" v="11621" actId="20577"/>
        <pc:sldMkLst>
          <pc:docMk/>
          <pc:sldMk cId="2565683573" sldId="779"/>
        </pc:sldMkLst>
        <pc:spChg chg="mod">
          <ac:chgData name="Mona Liukkonen" userId="dc892ec4-9723-4fc7-a79f-0ec975901675" providerId="ADAL" clId="{D2622D5F-FEC6-4A02-8E42-8111478F44C0}" dt="2022-06-03T09:31:27.896" v="2798" actId="1076"/>
          <ac:spMkLst>
            <pc:docMk/>
            <pc:sldMk cId="2565683573" sldId="779"/>
            <ac:spMk id="7" creationId="{E05F1A4B-64D1-47F7-882E-874EDFAD407B}"/>
          </ac:spMkLst>
        </pc:spChg>
      </pc:sldChg>
      <pc:sldChg chg="addSp delSp modSp new mod modClrScheme chgLayout">
        <pc:chgData name="Mona Liukkonen" userId="dc892ec4-9723-4fc7-a79f-0ec975901675" providerId="ADAL" clId="{D2622D5F-FEC6-4A02-8E42-8111478F44C0}" dt="2022-06-03T09:12:27.192" v="2498" actId="20577"/>
        <pc:sldMkLst>
          <pc:docMk/>
          <pc:sldMk cId="2756213952" sldId="780"/>
        </pc:sldMkLst>
        <pc:spChg chg="del mod ord">
          <ac:chgData name="Mona Liukkonen" userId="dc892ec4-9723-4fc7-a79f-0ec975901675" providerId="ADAL" clId="{D2622D5F-FEC6-4A02-8E42-8111478F44C0}" dt="2022-06-03T09:05:27.116" v="1956" actId="700"/>
          <ac:spMkLst>
            <pc:docMk/>
            <pc:sldMk cId="2756213952" sldId="780"/>
            <ac:spMk id="2" creationId="{D0731F79-9218-474E-BD4C-6C84E992646E}"/>
          </ac:spMkLst>
        </pc:spChg>
        <pc:spChg chg="del mod ord">
          <ac:chgData name="Mona Liukkonen" userId="dc892ec4-9723-4fc7-a79f-0ec975901675" providerId="ADAL" clId="{D2622D5F-FEC6-4A02-8E42-8111478F44C0}" dt="2022-06-03T09:05:27.116" v="1956" actId="700"/>
          <ac:spMkLst>
            <pc:docMk/>
            <pc:sldMk cId="2756213952" sldId="780"/>
            <ac:spMk id="3" creationId="{66E9DA0C-15FA-426E-B376-6C48C39CA175}"/>
          </ac:spMkLst>
        </pc:spChg>
        <pc:spChg chg="mod ord">
          <ac:chgData name="Mona Liukkonen" userId="dc892ec4-9723-4fc7-a79f-0ec975901675" providerId="ADAL" clId="{D2622D5F-FEC6-4A02-8E42-8111478F44C0}" dt="2022-06-03T09:05:27.116" v="1956" actId="700"/>
          <ac:spMkLst>
            <pc:docMk/>
            <pc:sldMk cId="2756213952" sldId="780"/>
            <ac:spMk id="4" creationId="{7297B753-1F5C-49C4-A8CF-278DC5B28C51}"/>
          </ac:spMkLst>
        </pc:spChg>
        <pc:spChg chg="mod ord">
          <ac:chgData name="Mona Liukkonen" userId="dc892ec4-9723-4fc7-a79f-0ec975901675" providerId="ADAL" clId="{D2622D5F-FEC6-4A02-8E42-8111478F44C0}" dt="2022-06-03T09:05:27.116" v="1956" actId="700"/>
          <ac:spMkLst>
            <pc:docMk/>
            <pc:sldMk cId="2756213952" sldId="780"/>
            <ac:spMk id="5" creationId="{B3CD40CD-DB84-4D5B-B051-7927918FA997}"/>
          </ac:spMkLst>
        </pc:spChg>
        <pc:spChg chg="add mod ord">
          <ac:chgData name="Mona Liukkonen" userId="dc892ec4-9723-4fc7-a79f-0ec975901675" providerId="ADAL" clId="{D2622D5F-FEC6-4A02-8E42-8111478F44C0}" dt="2022-06-03T09:06:12.169" v="1997" actId="20577"/>
          <ac:spMkLst>
            <pc:docMk/>
            <pc:sldMk cId="2756213952" sldId="780"/>
            <ac:spMk id="6" creationId="{A9FDE6B5-9BC6-4827-AC1A-82BAB8152CC2}"/>
          </ac:spMkLst>
        </pc:spChg>
        <pc:spChg chg="add mod ord">
          <ac:chgData name="Mona Liukkonen" userId="dc892ec4-9723-4fc7-a79f-0ec975901675" providerId="ADAL" clId="{D2622D5F-FEC6-4A02-8E42-8111478F44C0}" dt="2022-06-03T09:12:27.192" v="2498" actId="20577"/>
          <ac:spMkLst>
            <pc:docMk/>
            <pc:sldMk cId="2756213952" sldId="780"/>
            <ac:spMk id="7" creationId="{C1FF4BAA-B5D9-49A9-9968-09EF1EABFA94}"/>
          </ac:spMkLst>
        </pc:spChg>
      </pc:sldChg>
      <pc:sldChg chg="modSp add mod ord modNotesTx">
        <pc:chgData name="Mona Liukkonen" userId="dc892ec4-9723-4fc7-a79f-0ec975901675" providerId="ADAL" clId="{D2622D5F-FEC6-4A02-8E42-8111478F44C0}" dt="2022-06-06T07:13:03.251" v="4162" actId="20577"/>
        <pc:sldMkLst>
          <pc:docMk/>
          <pc:sldMk cId="2373544437" sldId="781"/>
        </pc:sldMkLst>
        <pc:spChg chg="mod">
          <ac:chgData name="Mona Liukkonen" userId="dc892ec4-9723-4fc7-a79f-0ec975901675" providerId="ADAL" clId="{D2622D5F-FEC6-4A02-8E42-8111478F44C0}" dt="2022-06-06T07:13:03.251" v="4162" actId="20577"/>
          <ac:spMkLst>
            <pc:docMk/>
            <pc:sldMk cId="2373544437" sldId="781"/>
            <ac:spMk id="7" creationId="{E05F1A4B-64D1-47F7-882E-874EDFAD407B}"/>
          </ac:spMkLst>
        </pc:spChg>
      </pc:sldChg>
      <pc:sldChg chg="modSp add del mod ord">
        <pc:chgData name="Mona Liukkonen" userId="dc892ec4-9723-4fc7-a79f-0ec975901675" providerId="ADAL" clId="{D2622D5F-FEC6-4A02-8E42-8111478F44C0}" dt="2022-06-03T09:49:20.611" v="3126" actId="2696"/>
        <pc:sldMkLst>
          <pc:docMk/>
          <pc:sldMk cId="3716710281" sldId="782"/>
        </pc:sldMkLst>
        <pc:spChg chg="mod">
          <ac:chgData name="Mona Liukkonen" userId="dc892ec4-9723-4fc7-a79f-0ec975901675" providerId="ADAL" clId="{D2622D5F-FEC6-4A02-8E42-8111478F44C0}" dt="2022-06-03T09:31:42.417" v="2800" actId="1076"/>
          <ac:spMkLst>
            <pc:docMk/>
            <pc:sldMk cId="3716710281" sldId="782"/>
            <ac:spMk id="7" creationId="{E05F1A4B-64D1-47F7-882E-874EDFAD407B}"/>
          </ac:spMkLst>
        </pc:spChg>
      </pc:sldChg>
      <pc:sldChg chg="modSp add mod ord">
        <pc:chgData name="Mona Liukkonen" userId="dc892ec4-9723-4fc7-a79f-0ec975901675" providerId="ADAL" clId="{D2622D5F-FEC6-4A02-8E42-8111478F44C0}" dt="2022-06-06T07:41:51.473" v="4944" actId="20577"/>
        <pc:sldMkLst>
          <pc:docMk/>
          <pc:sldMk cId="2314997230" sldId="783"/>
        </pc:sldMkLst>
        <pc:spChg chg="mod">
          <ac:chgData name="Mona Liukkonen" userId="dc892ec4-9723-4fc7-a79f-0ec975901675" providerId="ADAL" clId="{D2622D5F-FEC6-4A02-8E42-8111478F44C0}" dt="2022-06-06T07:41:51.473" v="4944" actId="20577"/>
          <ac:spMkLst>
            <pc:docMk/>
            <pc:sldMk cId="2314997230" sldId="783"/>
            <ac:spMk id="7" creationId="{E05F1A4B-64D1-47F7-882E-874EDFAD407B}"/>
          </ac:spMkLst>
        </pc:spChg>
      </pc:sldChg>
      <pc:sldChg chg="modSp add del mod">
        <pc:chgData name="Mona Liukkonen" userId="dc892ec4-9723-4fc7-a79f-0ec975901675" providerId="ADAL" clId="{D2622D5F-FEC6-4A02-8E42-8111478F44C0}" dt="2022-06-03T09:50:12.065" v="3159" actId="2696"/>
        <pc:sldMkLst>
          <pc:docMk/>
          <pc:sldMk cId="984445934" sldId="784"/>
        </pc:sldMkLst>
        <pc:spChg chg="mod">
          <ac:chgData name="Mona Liukkonen" userId="dc892ec4-9723-4fc7-a79f-0ec975901675" providerId="ADAL" clId="{D2622D5F-FEC6-4A02-8E42-8111478F44C0}" dt="2022-06-03T09:31:55.192" v="2802" actId="1076"/>
          <ac:spMkLst>
            <pc:docMk/>
            <pc:sldMk cId="984445934" sldId="784"/>
            <ac:spMk id="7" creationId="{E05F1A4B-64D1-47F7-882E-874EDFAD407B}"/>
          </ac:spMkLst>
        </pc:spChg>
      </pc:sldChg>
      <pc:sldChg chg="modSp add mod ord modNotesTx">
        <pc:chgData name="Mona Liukkonen" userId="dc892ec4-9723-4fc7-a79f-0ec975901675" providerId="ADAL" clId="{D2622D5F-FEC6-4A02-8E42-8111478F44C0}" dt="2022-06-06T13:36:42.139" v="11635" actId="20577"/>
        <pc:sldMkLst>
          <pc:docMk/>
          <pc:sldMk cId="840079310" sldId="785"/>
        </pc:sldMkLst>
        <pc:spChg chg="mod">
          <ac:chgData name="Mona Liukkonen" userId="dc892ec4-9723-4fc7-a79f-0ec975901675" providerId="ADAL" clId="{D2622D5F-FEC6-4A02-8E42-8111478F44C0}" dt="2022-06-06T07:15:14.516" v="4356" actId="20577"/>
          <ac:spMkLst>
            <pc:docMk/>
            <pc:sldMk cId="840079310" sldId="785"/>
            <ac:spMk id="7" creationId="{E05F1A4B-64D1-47F7-882E-874EDFAD407B}"/>
          </ac:spMkLst>
        </pc:spChg>
      </pc:sldChg>
      <pc:sldChg chg="modSp add mod modNotesTx">
        <pc:chgData name="Mona Liukkonen" userId="dc892ec4-9723-4fc7-a79f-0ec975901675" providerId="ADAL" clId="{D2622D5F-FEC6-4A02-8E42-8111478F44C0}" dt="2022-06-06T07:59:23.640" v="4978" actId="20577"/>
        <pc:sldMkLst>
          <pc:docMk/>
          <pc:sldMk cId="4002935693" sldId="786"/>
        </pc:sldMkLst>
        <pc:spChg chg="mod">
          <ac:chgData name="Mona Liukkonen" userId="dc892ec4-9723-4fc7-a79f-0ec975901675" providerId="ADAL" clId="{D2622D5F-FEC6-4A02-8E42-8111478F44C0}" dt="2022-06-06T07:59:23.640" v="4978" actId="20577"/>
          <ac:spMkLst>
            <pc:docMk/>
            <pc:sldMk cId="4002935693" sldId="786"/>
            <ac:spMk id="7" creationId="{E05F1A4B-64D1-47F7-882E-874EDFAD407B}"/>
          </ac:spMkLst>
        </pc:spChg>
      </pc:sldChg>
      <pc:sldChg chg="addSp delSp modSp add mod">
        <pc:chgData name="Mona Liukkonen" userId="dc892ec4-9723-4fc7-a79f-0ec975901675" providerId="ADAL" clId="{D2622D5F-FEC6-4A02-8E42-8111478F44C0}" dt="2022-06-06T07:17:07.389" v="4540" actId="20577"/>
        <pc:sldMkLst>
          <pc:docMk/>
          <pc:sldMk cId="1140560132" sldId="787"/>
        </pc:sldMkLst>
        <pc:spChg chg="mod">
          <ac:chgData name="Mona Liukkonen" userId="dc892ec4-9723-4fc7-a79f-0ec975901675" providerId="ADAL" clId="{D2622D5F-FEC6-4A02-8E42-8111478F44C0}" dt="2022-06-06T07:17:07.389" v="4540" actId="20577"/>
          <ac:spMkLst>
            <pc:docMk/>
            <pc:sldMk cId="1140560132" sldId="787"/>
            <ac:spMk id="7" creationId="{E05F1A4B-64D1-47F7-882E-874EDFAD407B}"/>
          </ac:spMkLst>
        </pc:spChg>
        <pc:graphicFrameChg chg="add del modGraphic">
          <ac:chgData name="Mona Liukkonen" userId="dc892ec4-9723-4fc7-a79f-0ec975901675" providerId="ADAL" clId="{D2622D5F-FEC6-4A02-8E42-8111478F44C0}" dt="2022-06-06T07:15:47.834" v="4388" actId="27309"/>
          <ac:graphicFrameMkLst>
            <pc:docMk/>
            <pc:sldMk cId="1140560132" sldId="787"/>
            <ac:graphicFrameMk id="3" creationId="{5CEDB7E5-1443-488D-BA28-CF8C8629B8BD}"/>
          </ac:graphicFrameMkLst>
        </pc:graphicFrameChg>
      </pc:sldChg>
      <pc:sldChg chg="modSp add mod modNotesTx">
        <pc:chgData name="Mona Liukkonen" userId="dc892ec4-9723-4fc7-a79f-0ec975901675" providerId="ADAL" clId="{D2622D5F-FEC6-4A02-8E42-8111478F44C0}" dt="2022-06-08T15:44:28.784" v="12669" actId="11"/>
        <pc:sldMkLst>
          <pc:docMk/>
          <pc:sldMk cId="551873252" sldId="788"/>
        </pc:sldMkLst>
        <pc:spChg chg="mod">
          <ac:chgData name="Mona Liukkonen" userId="dc892ec4-9723-4fc7-a79f-0ec975901675" providerId="ADAL" clId="{D2622D5F-FEC6-4A02-8E42-8111478F44C0}" dt="2022-06-08T15:44:28.784" v="12669" actId="11"/>
          <ac:spMkLst>
            <pc:docMk/>
            <pc:sldMk cId="551873252" sldId="788"/>
            <ac:spMk id="7" creationId="{E05F1A4B-64D1-47F7-882E-874EDFAD407B}"/>
          </ac:spMkLst>
        </pc:spChg>
      </pc:sldChg>
      <pc:sldChg chg="addSp delSp modSp add mod ord">
        <pc:chgData name="Mona Liukkonen" userId="dc892ec4-9723-4fc7-a79f-0ec975901675" providerId="ADAL" clId="{D2622D5F-FEC6-4A02-8E42-8111478F44C0}" dt="2022-06-07T11:47:46.614" v="12172" actId="478"/>
        <pc:sldMkLst>
          <pc:docMk/>
          <pc:sldMk cId="455192880" sldId="789"/>
        </pc:sldMkLst>
        <pc:spChg chg="add del mod">
          <ac:chgData name="Mona Liukkonen" userId="dc892ec4-9723-4fc7-a79f-0ec975901675" providerId="ADAL" clId="{D2622D5F-FEC6-4A02-8E42-8111478F44C0}" dt="2022-06-07T11:47:46.614" v="12172" actId="478"/>
          <ac:spMkLst>
            <pc:docMk/>
            <pc:sldMk cId="455192880" sldId="789"/>
            <ac:spMk id="9" creationId="{5127FE2E-7BAA-4345-AB85-61198A5936AE}"/>
          </ac:spMkLst>
        </pc:spChg>
        <pc:spChg chg="mod">
          <ac:chgData name="Mona Liukkonen" userId="dc892ec4-9723-4fc7-a79f-0ec975901675" providerId="ADAL" clId="{D2622D5F-FEC6-4A02-8E42-8111478F44C0}" dt="2022-06-03T10:35:19.361" v="3199" actId="1076"/>
          <ac:spMkLst>
            <pc:docMk/>
            <pc:sldMk cId="455192880" sldId="789"/>
            <ac:spMk id="14" creationId="{A2DEE2B9-A4EC-44A1-BAF1-145BED64C9EC}"/>
          </ac:spMkLst>
        </pc:spChg>
        <pc:picChg chg="add del mod modCrop">
          <ac:chgData name="Mona Liukkonen" userId="dc892ec4-9723-4fc7-a79f-0ec975901675" providerId="ADAL" clId="{D2622D5F-FEC6-4A02-8E42-8111478F44C0}" dt="2022-06-07T11:47:43.801" v="12170" actId="478"/>
          <ac:picMkLst>
            <pc:docMk/>
            <pc:sldMk cId="455192880" sldId="789"/>
            <ac:picMk id="3" creationId="{493C2A98-B137-479A-AF68-78E0F462A36E}"/>
          </ac:picMkLst>
        </pc:picChg>
        <pc:picChg chg="del">
          <ac:chgData name="Mona Liukkonen" userId="dc892ec4-9723-4fc7-a79f-0ec975901675" providerId="ADAL" clId="{D2622D5F-FEC6-4A02-8E42-8111478F44C0}" dt="2022-06-07T11:47:26.301" v="12166" actId="478"/>
          <ac:picMkLst>
            <pc:docMk/>
            <pc:sldMk cId="455192880" sldId="789"/>
            <ac:picMk id="8" creationId="{BF1C6205-6289-4E6A-84FC-2CAD95DC63AC}"/>
          </ac:picMkLst>
        </pc:picChg>
      </pc:sldChg>
      <pc:sldChg chg="add del">
        <pc:chgData name="Mona Liukkonen" userId="dc892ec4-9723-4fc7-a79f-0ec975901675" providerId="ADAL" clId="{D2622D5F-FEC6-4A02-8E42-8111478F44C0}" dt="2022-06-03T09:24:42.478" v="2650" actId="2696"/>
        <pc:sldMkLst>
          <pc:docMk/>
          <pc:sldMk cId="1042335699" sldId="790"/>
        </pc:sldMkLst>
      </pc:sldChg>
      <pc:sldChg chg="addSp delSp modSp add mod">
        <pc:chgData name="Mona Liukkonen" userId="dc892ec4-9723-4fc7-a79f-0ec975901675" providerId="ADAL" clId="{D2622D5F-FEC6-4A02-8E42-8111478F44C0}" dt="2022-06-07T11:45:43.361" v="12159" actId="478"/>
        <pc:sldMkLst>
          <pc:docMk/>
          <pc:sldMk cId="3683217067" sldId="790"/>
        </pc:sldMkLst>
        <pc:spChg chg="add del mod">
          <ac:chgData name="Mona Liukkonen" userId="dc892ec4-9723-4fc7-a79f-0ec975901675" providerId="ADAL" clId="{D2622D5F-FEC6-4A02-8E42-8111478F44C0}" dt="2022-06-07T11:45:43.361" v="12159" actId="478"/>
          <ac:spMkLst>
            <pc:docMk/>
            <pc:sldMk cId="3683217067" sldId="790"/>
            <ac:spMk id="9" creationId="{92DE0D29-014A-4B3E-9936-217441538528}"/>
          </ac:spMkLst>
        </pc:spChg>
        <pc:picChg chg="add mod modCrop">
          <ac:chgData name="Mona Liukkonen" userId="dc892ec4-9723-4fc7-a79f-0ec975901675" providerId="ADAL" clId="{D2622D5F-FEC6-4A02-8E42-8111478F44C0}" dt="2022-06-07T11:45:36.228" v="12158" actId="1076"/>
          <ac:picMkLst>
            <pc:docMk/>
            <pc:sldMk cId="3683217067" sldId="790"/>
            <ac:picMk id="3" creationId="{CD5B049A-1BC8-4115-90A7-9D46B83A1EB5}"/>
          </ac:picMkLst>
        </pc:picChg>
        <pc:picChg chg="del">
          <ac:chgData name="Mona Liukkonen" userId="dc892ec4-9723-4fc7-a79f-0ec975901675" providerId="ADAL" clId="{D2622D5F-FEC6-4A02-8E42-8111478F44C0}" dt="2022-06-07T11:45:32.181" v="12157" actId="478"/>
          <ac:picMkLst>
            <pc:docMk/>
            <pc:sldMk cId="3683217067" sldId="790"/>
            <ac:picMk id="8" creationId="{BF1C6205-6289-4E6A-84FC-2CAD95DC63AC}"/>
          </ac:picMkLst>
        </pc:picChg>
      </pc:sldChg>
      <pc:sldChg chg="addSp delSp modSp add mod modNotesTx">
        <pc:chgData name="Mona Liukkonen" userId="dc892ec4-9723-4fc7-a79f-0ec975901675" providerId="ADAL" clId="{D2622D5F-FEC6-4A02-8E42-8111478F44C0}" dt="2022-06-06T13:11:21.973" v="9293" actId="20577"/>
        <pc:sldMkLst>
          <pc:docMk/>
          <pc:sldMk cId="2827372550" sldId="791"/>
        </pc:sldMkLst>
        <pc:spChg chg="mod">
          <ac:chgData name="Mona Liukkonen" userId="dc892ec4-9723-4fc7-a79f-0ec975901675" providerId="ADAL" clId="{D2622D5F-FEC6-4A02-8E42-8111478F44C0}" dt="2022-06-06T13:11:11.163" v="9291" actId="1076"/>
          <ac:spMkLst>
            <pc:docMk/>
            <pc:sldMk cId="2827372550" sldId="791"/>
            <ac:spMk id="6" creationId="{56DC3838-D6B2-4C75-A8F9-7E4358F78B87}"/>
          </ac:spMkLst>
        </pc:spChg>
        <pc:spChg chg="mod">
          <ac:chgData name="Mona Liukkonen" userId="dc892ec4-9723-4fc7-a79f-0ec975901675" providerId="ADAL" clId="{D2622D5F-FEC6-4A02-8E42-8111478F44C0}" dt="2022-06-06T13:11:16.773" v="9292" actId="1076"/>
          <ac:spMkLst>
            <pc:docMk/>
            <pc:sldMk cId="2827372550" sldId="791"/>
            <ac:spMk id="7" creationId="{E05F1A4B-64D1-47F7-882E-874EDFAD407B}"/>
          </ac:spMkLst>
        </pc:spChg>
        <pc:graphicFrameChg chg="add del mod">
          <ac:chgData name="Mona Liukkonen" userId="dc892ec4-9723-4fc7-a79f-0ec975901675" providerId="ADAL" clId="{D2622D5F-FEC6-4A02-8E42-8111478F44C0}" dt="2022-06-03T09:33:30.790" v="2809"/>
          <ac:graphicFrameMkLst>
            <pc:docMk/>
            <pc:sldMk cId="2827372550" sldId="791"/>
            <ac:graphicFrameMk id="2" creationId="{EF608906-B6D6-4B25-88C1-29E6DF1FB2FD}"/>
          </ac:graphicFrameMkLst>
        </pc:graphicFrameChg>
        <pc:graphicFrameChg chg="add del mod">
          <ac:chgData name="Mona Liukkonen" userId="dc892ec4-9723-4fc7-a79f-0ec975901675" providerId="ADAL" clId="{D2622D5F-FEC6-4A02-8E42-8111478F44C0}" dt="2022-06-03T09:33:46.421" v="2812" actId="478"/>
          <ac:graphicFrameMkLst>
            <pc:docMk/>
            <pc:sldMk cId="2827372550" sldId="791"/>
            <ac:graphicFrameMk id="3" creationId="{E1D3F214-4484-4238-A4DA-E3707072682B}"/>
          </ac:graphicFrameMkLst>
        </pc:graphicFrameChg>
      </pc:sldChg>
      <pc:sldChg chg="addSp delSp modSp add mod ord">
        <pc:chgData name="Mona Liukkonen" userId="dc892ec4-9723-4fc7-a79f-0ec975901675" providerId="ADAL" clId="{D2622D5F-FEC6-4A02-8E42-8111478F44C0}" dt="2022-06-07T10:24:10.217" v="12084" actId="2711"/>
        <pc:sldMkLst>
          <pc:docMk/>
          <pc:sldMk cId="4197444298" sldId="792"/>
        </pc:sldMkLst>
        <pc:spChg chg="add mod">
          <ac:chgData name="Mona Liukkonen" userId="dc892ec4-9723-4fc7-a79f-0ec975901675" providerId="ADAL" clId="{D2622D5F-FEC6-4A02-8E42-8111478F44C0}" dt="2022-06-07T10:24:10.217" v="12084" actId="2711"/>
          <ac:spMkLst>
            <pc:docMk/>
            <pc:sldMk cId="4197444298" sldId="792"/>
            <ac:spMk id="2" creationId="{A6CE19B1-1A73-4DA6-9797-CCD502072505}"/>
          </ac:spMkLst>
        </pc:spChg>
        <pc:spChg chg="del mod">
          <ac:chgData name="Mona Liukkonen" userId="dc892ec4-9723-4fc7-a79f-0ec975901675" providerId="ADAL" clId="{D2622D5F-FEC6-4A02-8E42-8111478F44C0}" dt="2022-06-06T07:10:31.065" v="4013" actId="478"/>
          <ac:spMkLst>
            <pc:docMk/>
            <pc:sldMk cId="4197444298" sldId="792"/>
            <ac:spMk id="7" creationId="{E05F1A4B-64D1-47F7-882E-874EDFAD407B}"/>
          </ac:spMkLst>
        </pc:spChg>
        <pc:spChg chg="del">
          <ac:chgData name="Mona Liukkonen" userId="dc892ec4-9723-4fc7-a79f-0ec975901675" providerId="ADAL" clId="{D2622D5F-FEC6-4A02-8E42-8111478F44C0}" dt="2022-06-03T09:36:34.897" v="2826" actId="478"/>
          <ac:spMkLst>
            <pc:docMk/>
            <pc:sldMk cId="4197444298" sldId="792"/>
            <ac:spMk id="9" creationId="{85A00B42-8E58-4F6D-9FC4-1E7CAAEB92B6}"/>
          </ac:spMkLst>
        </pc:spChg>
      </pc:sldChg>
      <pc:sldChg chg="addSp delSp modSp new mod ord modClrScheme chgLayout">
        <pc:chgData name="Mona Liukkonen" userId="dc892ec4-9723-4fc7-a79f-0ec975901675" providerId="ADAL" clId="{D2622D5F-FEC6-4A02-8E42-8111478F44C0}" dt="2022-06-06T13:35:22.464" v="11468" actId="20577"/>
        <pc:sldMkLst>
          <pc:docMk/>
          <pc:sldMk cId="3212100149" sldId="793"/>
        </pc:sldMkLst>
        <pc:spChg chg="del mod ord">
          <ac:chgData name="Mona Liukkonen" userId="dc892ec4-9723-4fc7-a79f-0ec975901675" providerId="ADAL" clId="{D2622D5F-FEC6-4A02-8E42-8111478F44C0}" dt="2022-06-03T09:45:38.540" v="3037" actId="700"/>
          <ac:spMkLst>
            <pc:docMk/>
            <pc:sldMk cId="3212100149" sldId="793"/>
            <ac:spMk id="2" creationId="{E93F3974-2516-4ED6-A7FD-12659DBAD352}"/>
          </ac:spMkLst>
        </pc:spChg>
        <pc:spChg chg="del mod ord">
          <ac:chgData name="Mona Liukkonen" userId="dc892ec4-9723-4fc7-a79f-0ec975901675" providerId="ADAL" clId="{D2622D5F-FEC6-4A02-8E42-8111478F44C0}" dt="2022-06-03T09:45:38.540" v="3037" actId="700"/>
          <ac:spMkLst>
            <pc:docMk/>
            <pc:sldMk cId="3212100149" sldId="793"/>
            <ac:spMk id="3" creationId="{815FA74E-B63B-426C-AD4D-2B4329978CE0}"/>
          </ac:spMkLst>
        </pc:spChg>
        <pc:spChg chg="mod ord">
          <ac:chgData name="Mona Liukkonen" userId="dc892ec4-9723-4fc7-a79f-0ec975901675" providerId="ADAL" clId="{D2622D5F-FEC6-4A02-8E42-8111478F44C0}" dt="2022-06-03T09:45:38.540" v="3037" actId="700"/>
          <ac:spMkLst>
            <pc:docMk/>
            <pc:sldMk cId="3212100149" sldId="793"/>
            <ac:spMk id="4" creationId="{A62CA4C7-DBCE-4C11-A0E1-A34825F84072}"/>
          </ac:spMkLst>
        </pc:spChg>
        <pc:spChg chg="del mod ord">
          <ac:chgData name="Mona Liukkonen" userId="dc892ec4-9723-4fc7-a79f-0ec975901675" providerId="ADAL" clId="{D2622D5F-FEC6-4A02-8E42-8111478F44C0}" dt="2022-06-03T09:48:00.562" v="3087" actId="478"/>
          <ac:spMkLst>
            <pc:docMk/>
            <pc:sldMk cId="3212100149" sldId="793"/>
            <ac:spMk id="5" creationId="{24E84EDC-7256-4B7E-A8AD-505009E5282B}"/>
          </ac:spMkLst>
        </pc:spChg>
        <pc:spChg chg="add mod ord">
          <ac:chgData name="Mona Liukkonen" userId="dc892ec4-9723-4fc7-a79f-0ec975901675" providerId="ADAL" clId="{D2622D5F-FEC6-4A02-8E42-8111478F44C0}" dt="2022-06-03T09:46:29.669" v="3072" actId="20577"/>
          <ac:spMkLst>
            <pc:docMk/>
            <pc:sldMk cId="3212100149" sldId="793"/>
            <ac:spMk id="6" creationId="{AFBB5E90-BCE3-43AF-9815-AB3AB7A4DB69}"/>
          </ac:spMkLst>
        </pc:spChg>
        <pc:spChg chg="add mod ord">
          <ac:chgData name="Mona Liukkonen" userId="dc892ec4-9723-4fc7-a79f-0ec975901675" providerId="ADAL" clId="{D2622D5F-FEC6-4A02-8E42-8111478F44C0}" dt="2022-06-06T13:35:22.464" v="11468" actId="20577"/>
          <ac:spMkLst>
            <pc:docMk/>
            <pc:sldMk cId="3212100149" sldId="793"/>
            <ac:spMk id="7" creationId="{4401B5FB-01B6-49EA-8CF6-7D93CADF568A}"/>
          </ac:spMkLst>
        </pc:spChg>
      </pc:sldChg>
      <pc:sldChg chg="modSp add mod ord modNotesTx">
        <pc:chgData name="Mona Liukkonen" userId="dc892ec4-9723-4fc7-a79f-0ec975901675" providerId="ADAL" clId="{D2622D5F-FEC6-4A02-8E42-8111478F44C0}" dt="2022-06-08T05:44:58.639" v="12181"/>
        <pc:sldMkLst>
          <pc:docMk/>
          <pc:sldMk cId="2483049976" sldId="794"/>
        </pc:sldMkLst>
        <pc:spChg chg="mod">
          <ac:chgData name="Mona Liukkonen" userId="dc892ec4-9723-4fc7-a79f-0ec975901675" providerId="ADAL" clId="{D2622D5F-FEC6-4A02-8E42-8111478F44C0}" dt="2022-06-03T09:49:45.935" v="3157" actId="20577"/>
          <ac:spMkLst>
            <pc:docMk/>
            <pc:sldMk cId="2483049976" sldId="794"/>
            <ac:spMk id="6" creationId="{A9FDE6B5-9BC6-4827-AC1A-82BAB8152CC2}"/>
          </ac:spMkLst>
        </pc:spChg>
        <pc:spChg chg="mod">
          <ac:chgData name="Mona Liukkonen" userId="dc892ec4-9723-4fc7-a79f-0ec975901675" providerId="ADAL" clId="{D2622D5F-FEC6-4A02-8E42-8111478F44C0}" dt="2022-06-06T09:19:10.724" v="8810" actId="113"/>
          <ac:spMkLst>
            <pc:docMk/>
            <pc:sldMk cId="2483049976" sldId="794"/>
            <ac:spMk id="7" creationId="{C1FF4BAA-B5D9-49A9-9968-09EF1EABFA94}"/>
          </ac:spMkLst>
        </pc:spChg>
      </pc:sldChg>
      <pc:sldChg chg="addSp delSp modSp new mod modClrScheme chgLayout">
        <pc:chgData name="Mona Liukkonen" userId="dc892ec4-9723-4fc7-a79f-0ec975901675" providerId="ADAL" clId="{D2622D5F-FEC6-4A02-8E42-8111478F44C0}" dt="2022-06-06T13:37:41.185" v="11641" actId="20577"/>
        <pc:sldMkLst>
          <pc:docMk/>
          <pc:sldMk cId="556798859" sldId="795"/>
        </pc:sldMkLst>
        <pc:spChg chg="add del mod ord">
          <ac:chgData name="Mona Liukkonen" userId="dc892ec4-9723-4fc7-a79f-0ec975901675" providerId="ADAL" clId="{D2622D5F-FEC6-4A02-8E42-8111478F44C0}" dt="2022-06-03T09:50:55.321" v="3165" actId="700"/>
          <ac:spMkLst>
            <pc:docMk/>
            <pc:sldMk cId="556798859" sldId="795"/>
            <ac:spMk id="2" creationId="{CDD1C184-16C3-4E98-8E6C-FDF4D4FDC436}"/>
          </ac:spMkLst>
        </pc:spChg>
        <pc:spChg chg="add del mod ord">
          <ac:chgData name="Mona Liukkonen" userId="dc892ec4-9723-4fc7-a79f-0ec975901675" providerId="ADAL" clId="{D2622D5F-FEC6-4A02-8E42-8111478F44C0}" dt="2022-06-03T09:50:55.321" v="3165" actId="700"/>
          <ac:spMkLst>
            <pc:docMk/>
            <pc:sldMk cId="556798859" sldId="795"/>
            <ac:spMk id="3" creationId="{78B092C1-5385-4B15-9C70-F5406DE5438E}"/>
          </ac:spMkLst>
        </pc:spChg>
        <pc:spChg chg="mod ord">
          <ac:chgData name="Mona Liukkonen" userId="dc892ec4-9723-4fc7-a79f-0ec975901675" providerId="ADAL" clId="{D2622D5F-FEC6-4A02-8E42-8111478F44C0}" dt="2022-06-03T09:50:55.321" v="3165" actId="700"/>
          <ac:spMkLst>
            <pc:docMk/>
            <pc:sldMk cId="556798859" sldId="795"/>
            <ac:spMk id="4" creationId="{1F0240FD-ADD5-46B7-820E-752EAB37E40B}"/>
          </ac:spMkLst>
        </pc:spChg>
        <pc:spChg chg="mod ord">
          <ac:chgData name="Mona Liukkonen" userId="dc892ec4-9723-4fc7-a79f-0ec975901675" providerId="ADAL" clId="{D2622D5F-FEC6-4A02-8E42-8111478F44C0}" dt="2022-06-03T09:50:55.321" v="3165" actId="700"/>
          <ac:spMkLst>
            <pc:docMk/>
            <pc:sldMk cId="556798859" sldId="795"/>
            <ac:spMk id="5" creationId="{278822CE-3A9D-4550-AAEF-020455A37714}"/>
          </ac:spMkLst>
        </pc:spChg>
        <pc:spChg chg="add del mod ord">
          <ac:chgData name="Mona Liukkonen" userId="dc892ec4-9723-4fc7-a79f-0ec975901675" providerId="ADAL" clId="{D2622D5F-FEC6-4A02-8E42-8111478F44C0}" dt="2022-06-03T09:50:46.255" v="3164" actId="700"/>
          <ac:spMkLst>
            <pc:docMk/>
            <pc:sldMk cId="556798859" sldId="795"/>
            <ac:spMk id="6" creationId="{6B499B0D-8112-49C3-9A3A-273B1F984850}"/>
          </ac:spMkLst>
        </pc:spChg>
        <pc:spChg chg="add mod ord">
          <ac:chgData name="Mona Liukkonen" userId="dc892ec4-9723-4fc7-a79f-0ec975901675" providerId="ADAL" clId="{D2622D5F-FEC6-4A02-8E42-8111478F44C0}" dt="2022-06-06T07:59:45.239" v="4996" actId="20577"/>
          <ac:spMkLst>
            <pc:docMk/>
            <pc:sldMk cId="556798859" sldId="795"/>
            <ac:spMk id="7" creationId="{1EA152D5-BA47-4A13-A26D-4EF3FB3B0115}"/>
          </ac:spMkLst>
        </pc:spChg>
        <pc:spChg chg="add mod ord">
          <ac:chgData name="Mona Liukkonen" userId="dc892ec4-9723-4fc7-a79f-0ec975901675" providerId="ADAL" clId="{D2622D5F-FEC6-4A02-8E42-8111478F44C0}" dt="2022-06-06T13:37:41.185" v="11641" actId="20577"/>
          <ac:spMkLst>
            <pc:docMk/>
            <pc:sldMk cId="556798859" sldId="795"/>
            <ac:spMk id="8" creationId="{ECB37A6E-37AE-4D04-BE32-770B47D19179}"/>
          </ac:spMkLst>
        </pc:spChg>
      </pc:sldChg>
      <pc:sldChg chg="modSp add mod ord delCm modCm modNotesTx">
        <pc:chgData name="Mona Liukkonen" userId="dc892ec4-9723-4fc7-a79f-0ec975901675" providerId="ADAL" clId="{D2622D5F-FEC6-4A02-8E42-8111478F44C0}" dt="2022-06-08T15:38:14.305" v="12660"/>
        <pc:sldMkLst>
          <pc:docMk/>
          <pc:sldMk cId="4047344834" sldId="796"/>
        </pc:sldMkLst>
        <pc:spChg chg="mod">
          <ac:chgData name="Mona Liukkonen" userId="dc892ec4-9723-4fc7-a79f-0ec975901675" providerId="ADAL" clId="{D2622D5F-FEC6-4A02-8E42-8111478F44C0}" dt="2022-06-06T08:07:47.394" v="5773" actId="20577"/>
          <ac:spMkLst>
            <pc:docMk/>
            <pc:sldMk cId="4047344834" sldId="796"/>
            <ac:spMk id="7" creationId="{1EA152D5-BA47-4A13-A26D-4EF3FB3B0115}"/>
          </ac:spMkLst>
        </pc:spChg>
        <pc:spChg chg="mod">
          <ac:chgData name="Mona Liukkonen" userId="dc892ec4-9723-4fc7-a79f-0ec975901675" providerId="ADAL" clId="{D2622D5F-FEC6-4A02-8E42-8111478F44C0}" dt="2022-06-08T10:54:56.722" v="12381" actId="113"/>
          <ac:spMkLst>
            <pc:docMk/>
            <pc:sldMk cId="4047344834" sldId="796"/>
            <ac:spMk id="8" creationId="{ECB37A6E-37AE-4D04-BE32-770B47D19179}"/>
          </ac:spMkLst>
        </pc:spChg>
      </pc:sldChg>
      <pc:sldChg chg="modSp add mod ord modNotesTx">
        <pc:chgData name="Mona Liukkonen" userId="dc892ec4-9723-4fc7-a79f-0ec975901675" providerId="ADAL" clId="{D2622D5F-FEC6-4A02-8E42-8111478F44C0}" dt="2022-06-06T13:39:46.654" v="11709" actId="20577"/>
        <pc:sldMkLst>
          <pc:docMk/>
          <pc:sldMk cId="1445150562" sldId="797"/>
        </pc:sldMkLst>
        <pc:spChg chg="mod">
          <ac:chgData name="Mona Liukkonen" userId="dc892ec4-9723-4fc7-a79f-0ec975901675" providerId="ADAL" clId="{D2622D5F-FEC6-4A02-8E42-8111478F44C0}" dt="2022-06-06T08:11:42.167" v="6089" actId="20577"/>
          <ac:spMkLst>
            <pc:docMk/>
            <pc:sldMk cId="1445150562" sldId="797"/>
            <ac:spMk id="6" creationId="{A9FDE6B5-9BC6-4827-AC1A-82BAB8152CC2}"/>
          </ac:spMkLst>
        </pc:spChg>
        <pc:spChg chg="mod">
          <ac:chgData name="Mona Liukkonen" userId="dc892ec4-9723-4fc7-a79f-0ec975901675" providerId="ADAL" clId="{D2622D5F-FEC6-4A02-8E42-8111478F44C0}" dt="2022-06-06T13:39:31.249" v="11677" actId="20577"/>
          <ac:spMkLst>
            <pc:docMk/>
            <pc:sldMk cId="1445150562" sldId="797"/>
            <ac:spMk id="7" creationId="{C1FF4BAA-B5D9-49A9-9968-09EF1EABFA94}"/>
          </ac:spMkLst>
        </pc:spChg>
      </pc:sldChg>
      <pc:sldChg chg="modSp add mod ord modNotesTx">
        <pc:chgData name="Mona Liukkonen" userId="dc892ec4-9723-4fc7-a79f-0ec975901675" providerId="ADAL" clId="{D2622D5F-FEC6-4A02-8E42-8111478F44C0}" dt="2022-06-06T13:40:49.381" v="11886" actId="20577"/>
        <pc:sldMkLst>
          <pc:docMk/>
          <pc:sldMk cId="1206573879" sldId="798"/>
        </pc:sldMkLst>
        <pc:spChg chg="mod">
          <ac:chgData name="Mona Liukkonen" userId="dc892ec4-9723-4fc7-a79f-0ec975901675" providerId="ADAL" clId="{D2622D5F-FEC6-4A02-8E42-8111478F44C0}" dt="2022-06-06T08:21:21.352" v="6971" actId="20577"/>
          <ac:spMkLst>
            <pc:docMk/>
            <pc:sldMk cId="1206573879" sldId="798"/>
            <ac:spMk id="6" creationId="{AFBB5E90-BCE3-43AF-9815-AB3AB7A4DB69}"/>
          </ac:spMkLst>
        </pc:spChg>
        <pc:spChg chg="mod">
          <ac:chgData name="Mona Liukkonen" userId="dc892ec4-9723-4fc7-a79f-0ec975901675" providerId="ADAL" clId="{D2622D5F-FEC6-4A02-8E42-8111478F44C0}" dt="2022-06-06T11:19:14.381" v="8911" actId="20577"/>
          <ac:spMkLst>
            <pc:docMk/>
            <pc:sldMk cId="1206573879" sldId="798"/>
            <ac:spMk id="7" creationId="{4401B5FB-01B6-49EA-8CF6-7D93CADF568A}"/>
          </ac:spMkLst>
        </pc:spChg>
      </pc:sldChg>
      <pc:sldChg chg="modSp add mod ord modNotesTx">
        <pc:chgData name="Mona Liukkonen" userId="dc892ec4-9723-4fc7-a79f-0ec975901675" providerId="ADAL" clId="{D2622D5F-FEC6-4A02-8E42-8111478F44C0}" dt="2022-06-06T13:41:59.353" v="11888" actId="20577"/>
        <pc:sldMkLst>
          <pc:docMk/>
          <pc:sldMk cId="3271442525" sldId="799"/>
        </pc:sldMkLst>
        <pc:spChg chg="mod">
          <ac:chgData name="Mona Liukkonen" userId="dc892ec4-9723-4fc7-a79f-0ec975901675" providerId="ADAL" clId="{D2622D5F-FEC6-4A02-8E42-8111478F44C0}" dt="2022-06-06T13:12:24.455" v="9342" actId="20577"/>
          <ac:spMkLst>
            <pc:docMk/>
            <pc:sldMk cId="3271442525" sldId="799"/>
            <ac:spMk id="7" creationId="{1EA152D5-BA47-4A13-A26D-4EF3FB3B0115}"/>
          </ac:spMkLst>
        </pc:spChg>
        <pc:spChg chg="mod">
          <ac:chgData name="Mona Liukkonen" userId="dc892ec4-9723-4fc7-a79f-0ec975901675" providerId="ADAL" clId="{D2622D5F-FEC6-4A02-8E42-8111478F44C0}" dt="2022-06-06T13:24:43.643" v="10663" actId="20577"/>
          <ac:spMkLst>
            <pc:docMk/>
            <pc:sldMk cId="3271442525" sldId="799"/>
            <ac:spMk id="8" creationId="{ECB37A6E-37AE-4D04-BE32-770B47D19179}"/>
          </ac:spMkLst>
        </pc:spChg>
      </pc:sldChg>
    </pc:docChg>
  </pc:docChgLst>
  <pc:docChgLst>
    <pc:chgData name="Mona Liukkonen" userId="S::mona.liukkonen@teosto.fi::dc892ec4-9723-4fc7-a79f-0ec975901675" providerId="AD" clId="Web-{25169E49-9267-4A19-BC54-CC16195D2C39}"/>
    <pc:docChg chg="modSld">
      <pc:chgData name="Mona Liukkonen" userId="S::mona.liukkonen@teosto.fi::dc892ec4-9723-4fc7-a79f-0ec975901675" providerId="AD" clId="Web-{25169E49-9267-4A19-BC54-CC16195D2C39}" dt="2022-06-03T13:07:09.238" v="2" actId="20577"/>
      <pc:docMkLst>
        <pc:docMk/>
      </pc:docMkLst>
      <pc:sldChg chg="modSp">
        <pc:chgData name="Mona Liukkonen" userId="S::mona.liukkonen@teosto.fi::dc892ec4-9723-4fc7-a79f-0ec975901675" providerId="AD" clId="Web-{25169E49-9267-4A19-BC54-CC16195D2C39}" dt="2022-06-03T13:07:09.238" v="2" actId="20577"/>
        <pc:sldMkLst>
          <pc:docMk/>
          <pc:sldMk cId="2756213952" sldId="780"/>
        </pc:sldMkLst>
        <pc:spChg chg="mod">
          <ac:chgData name="Mona Liukkonen" userId="S::mona.liukkonen@teosto.fi::dc892ec4-9723-4fc7-a79f-0ec975901675" providerId="AD" clId="Web-{25169E49-9267-4A19-BC54-CC16195D2C39}" dt="2022-06-03T13:07:09.238" v="2" actId="20577"/>
          <ac:spMkLst>
            <pc:docMk/>
            <pc:sldMk cId="2756213952" sldId="780"/>
            <ac:spMk id="7" creationId="{C1FF4BAA-B5D9-49A9-9968-09EF1EABFA94}"/>
          </ac:spMkLst>
        </pc:spChg>
      </pc:sldChg>
    </pc:docChg>
  </pc:docChgLst>
</pc:chgInfo>
</file>

<file path=ppt/comments/modernComment_2FF_8ECB53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1A4B9EC-806C-406F-A941-673D145AEF5F}" authorId="{45150807-49C7-0689-7136-21C028AE95EB}" status="resolved" created="2022-06-08T07:02:06.837" complete="100000">
    <pc:sldMkLst xmlns:pc="http://schemas.microsoft.com/office/powerpoint/2013/main/command">
      <pc:docMk/>
      <pc:sldMk cId="2395689948" sldId="767"/>
    </pc:sldMkLst>
    <p188:replyLst>
      <p188:reply id="{6F5C3C05-FE90-4226-98FE-BC95D863BD3F}" authorId="{8DC757B6-E012-FC39-AD03-18BA14920DDE}" created="2022-06-08T07:27:29.103">
        <p188:txBody>
          <a:bodyPr/>
          <a:lstStyle/>
          <a:p>
            <a:r>
              <a:rPr lang="fi-FI"/>
              <a:t>Tämä on kyllä ihan suunniteltu näin ja näin tämä viimeksi esitettiinkin. Jos nuo halutaan erikseen, pitää slide rakentaa uudelleen sillä noi on samassa moduulissa. Voidaanko mennä näin?</a:t>
            </a:r>
          </a:p>
        </p188:txBody>
      </p188:reply>
    </p188:replyLst>
    <p188:txBody>
      <a:bodyPr/>
      <a:lstStyle/>
      <a:p>
        <a:r>
          <a:rPr lang="fi-FI"/>
          <a:t>Tsekkaatko [@Mona Liukkonen] että animaatio menee loogisesti. Musta noi nuolet on nyt vähän hassussa järjestyksessä. Ja pitäisikö noi alarivin ilmoituksetkin tulla yksi kerrallaan?
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BB64DB-9CEA-4106-989E-1CB0EA32B87C}" type="doc">
      <dgm:prSet loTypeId="urn:microsoft.com/office/officeart/2005/8/layout/process3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i-FI"/>
        </a:p>
      </dgm:t>
    </dgm:pt>
    <dgm:pt modelId="{A8409BB8-7769-4D66-83A7-2A2026E5C432}">
      <dgm:prSet phldrT="[Text]"/>
      <dgm:spPr/>
      <dgm:t>
        <a:bodyPr/>
        <a:lstStyle/>
        <a:p>
          <a:r>
            <a:rPr lang="fi-FI" b="1">
              <a:latin typeface="Barlow" panose="00000500000000000000" pitchFamily="2" charset="0"/>
            </a:rPr>
            <a:t>Tapahtumailmoitus</a:t>
          </a:r>
        </a:p>
      </dgm:t>
    </dgm:pt>
    <dgm:pt modelId="{7B15D582-0C3E-424C-86C4-D179F4C04174}" type="parTrans" cxnId="{60ECFF3C-CE9F-4146-B069-050C60998AFA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020D02CB-AECA-4D92-AAA3-DEB8EB37092C}" type="sibTrans" cxnId="{60ECFF3C-CE9F-4146-B069-050C60998AFA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450B6540-5FB0-4611-AE36-850AF2FADF16}">
      <dgm:prSet phldrT="[Text]" custT="1"/>
      <dgm:spPr/>
      <dgm:t>
        <a:bodyPr/>
        <a:lstStyle/>
        <a:p>
          <a:r>
            <a:rPr lang="fi-FI" sz="1600">
              <a:latin typeface="Barlow" panose="00000500000000000000" pitchFamily="2" charset="0"/>
            </a:rPr>
            <a:t>Tapahtumajärjestäjä ilmoittaa tapahtuman tiedot ja maksaa musiikin käyttökorvauksen.</a:t>
          </a:r>
        </a:p>
      </dgm:t>
    </dgm:pt>
    <dgm:pt modelId="{AF05F66C-F99F-4E68-8121-368362913402}" type="parTrans" cxnId="{24646E22-E7D1-4094-87C5-C755175EE948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2DA178A7-691E-4E6E-8805-737C16B149A0}" type="sibTrans" cxnId="{24646E22-E7D1-4094-87C5-C755175EE948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156D00C6-6591-4D3E-B056-DABFA9ADF986}">
      <dgm:prSet phldrT="[Text]"/>
      <dgm:spPr/>
      <dgm:t>
        <a:bodyPr/>
        <a:lstStyle/>
        <a:p>
          <a:r>
            <a:rPr lang="fi-FI" b="1">
              <a:latin typeface="Barlow" panose="00000500000000000000" pitchFamily="2" charset="0"/>
            </a:rPr>
            <a:t>Esitysilmoitus</a:t>
          </a:r>
        </a:p>
      </dgm:t>
    </dgm:pt>
    <dgm:pt modelId="{547D6837-4CF2-4576-BCB3-58FD00229D35}" type="parTrans" cxnId="{8C9E55EF-F8C3-4EDA-B98A-7E439D5F1B8E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E1AE1411-62A4-4848-BC5C-BEABF06B9316}" type="sibTrans" cxnId="{8C9E55EF-F8C3-4EDA-B98A-7E439D5F1B8E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0CF6B1C1-5A65-4F48-A752-7F1C8A2B693C}">
      <dgm:prSet phldrT="[Text]" custT="1"/>
      <dgm:spPr/>
      <dgm:t>
        <a:bodyPr/>
        <a:lstStyle/>
        <a:p>
          <a:r>
            <a:rPr lang="fi-FI" sz="1600">
              <a:latin typeface="Barlow" panose="00000500000000000000" pitchFamily="2" charset="0"/>
            </a:rPr>
            <a:t>Esiintyjä ilmoittaa kappaleet, joita on esittänyt tapahtumassa/keikalla.</a:t>
          </a:r>
        </a:p>
      </dgm:t>
    </dgm:pt>
    <dgm:pt modelId="{EDE027F3-B456-4A10-B3E1-8A2C91F60356}" type="parTrans" cxnId="{CAC52232-B7E2-487C-B7C6-439C724395AD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2357AECB-8CA2-43DC-87B0-513E10865DB3}" type="sibTrans" cxnId="{CAC52232-B7E2-487C-B7C6-439C724395AD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5FA74C30-0924-43F7-91D5-6FBB57C9EDAE}">
      <dgm:prSet phldrT="[Text]"/>
      <dgm:spPr/>
      <dgm:t>
        <a:bodyPr/>
        <a:lstStyle/>
        <a:p>
          <a:r>
            <a:rPr lang="fi-FI" b="1">
              <a:latin typeface="Barlow" panose="00000500000000000000" pitchFamily="2" charset="0"/>
            </a:rPr>
            <a:t>Teosto</a:t>
          </a:r>
        </a:p>
      </dgm:t>
    </dgm:pt>
    <dgm:pt modelId="{90866986-0FD7-4A9F-AE37-B0CC99EA0E81}" type="parTrans" cxnId="{434DB1FB-9632-46C9-9DE6-D00046ADA3FF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525D7539-2441-4A7B-A3E0-8012952E34A5}" type="sibTrans" cxnId="{434DB1FB-9632-46C9-9DE6-D00046ADA3FF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1B1A25A0-5F72-4BC9-9013-A2435C82043F}">
      <dgm:prSet phldrT="[Text]" custT="1"/>
      <dgm:spPr/>
      <dgm:t>
        <a:bodyPr/>
        <a:lstStyle/>
        <a:p>
          <a:r>
            <a:rPr lang="fi-FI" sz="1600">
              <a:latin typeface="Barlow" panose="00000500000000000000" pitchFamily="2" charset="0"/>
            </a:rPr>
            <a:t>Tiedot kohtaavat Teoston järjestelmässä ja ne tilitetään musiikin tekijöille sekä oikeuden omistajille</a:t>
          </a:r>
          <a:r>
            <a:rPr lang="fi-FI" sz="2100">
              <a:latin typeface="Barlow" panose="00000500000000000000" pitchFamily="2" charset="0"/>
            </a:rPr>
            <a:t>.</a:t>
          </a:r>
        </a:p>
      </dgm:t>
    </dgm:pt>
    <dgm:pt modelId="{29B97B4C-11A3-4A34-B784-28AD0E6BAD49}" type="parTrans" cxnId="{29602726-6154-4F47-9211-76E46AD6C0D2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ACD1763E-36D9-4663-8885-C6ED7E4BD9E5}" type="sibTrans" cxnId="{29602726-6154-4F47-9211-76E46AD6C0D2}">
      <dgm:prSet/>
      <dgm:spPr/>
      <dgm:t>
        <a:bodyPr/>
        <a:lstStyle/>
        <a:p>
          <a:endParaRPr lang="fi-FI">
            <a:latin typeface="Barlow" panose="00000500000000000000" pitchFamily="2" charset="0"/>
          </a:endParaRPr>
        </a:p>
      </dgm:t>
    </dgm:pt>
    <dgm:pt modelId="{6DED54CF-C7FA-47B8-A346-6B8184F22AC6}" type="pres">
      <dgm:prSet presAssocID="{8FBB64DB-9CEA-4106-989E-1CB0EA32B87C}" presName="linearFlow" presStyleCnt="0">
        <dgm:presLayoutVars>
          <dgm:dir/>
          <dgm:animLvl val="lvl"/>
          <dgm:resizeHandles val="exact"/>
        </dgm:presLayoutVars>
      </dgm:prSet>
      <dgm:spPr/>
    </dgm:pt>
    <dgm:pt modelId="{E40A8701-0D77-49BF-8301-1DD00CE820C6}" type="pres">
      <dgm:prSet presAssocID="{A8409BB8-7769-4D66-83A7-2A2026E5C432}" presName="composite" presStyleCnt="0"/>
      <dgm:spPr/>
    </dgm:pt>
    <dgm:pt modelId="{5F5064C0-199E-4A85-ACAA-777FFEE27D90}" type="pres">
      <dgm:prSet presAssocID="{A8409BB8-7769-4D66-83A7-2A2026E5C432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6A08B00-C7F8-4FF6-9918-8312D946B0D7}" type="pres">
      <dgm:prSet presAssocID="{A8409BB8-7769-4D66-83A7-2A2026E5C432}" presName="parSh" presStyleLbl="node1" presStyleIdx="0" presStyleCnt="3" custLinFactNeighborY="4480"/>
      <dgm:spPr/>
    </dgm:pt>
    <dgm:pt modelId="{DF4D8A1A-9611-429E-AF8C-4AC57A63C372}" type="pres">
      <dgm:prSet presAssocID="{A8409BB8-7769-4D66-83A7-2A2026E5C432}" presName="desTx" presStyleLbl="fgAcc1" presStyleIdx="0" presStyleCnt="3" custLinFactNeighborY="666">
        <dgm:presLayoutVars>
          <dgm:bulletEnabled val="1"/>
        </dgm:presLayoutVars>
      </dgm:prSet>
      <dgm:spPr/>
    </dgm:pt>
    <dgm:pt modelId="{716670A2-9BD0-4C4A-8973-0783CABD9945}" type="pres">
      <dgm:prSet presAssocID="{020D02CB-AECA-4D92-AAA3-DEB8EB37092C}" presName="sibTrans" presStyleLbl="sibTrans2D1" presStyleIdx="0" presStyleCnt="2" custLinFactNeighborX="1032" custLinFactNeighborY="-282"/>
      <dgm:spPr/>
    </dgm:pt>
    <dgm:pt modelId="{4105DBBA-05DE-4347-920F-322651CA0688}" type="pres">
      <dgm:prSet presAssocID="{020D02CB-AECA-4D92-AAA3-DEB8EB37092C}" presName="connTx" presStyleLbl="sibTrans2D1" presStyleIdx="0" presStyleCnt="2"/>
      <dgm:spPr/>
    </dgm:pt>
    <dgm:pt modelId="{88375573-1B16-408C-A7FC-4F776575DCE3}" type="pres">
      <dgm:prSet presAssocID="{156D00C6-6591-4D3E-B056-DABFA9ADF986}" presName="composite" presStyleCnt="0"/>
      <dgm:spPr/>
    </dgm:pt>
    <dgm:pt modelId="{C2FA46CB-6391-498A-B092-3C64D243AD8E}" type="pres">
      <dgm:prSet presAssocID="{156D00C6-6591-4D3E-B056-DABFA9ADF98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770169B-2E1E-4B12-89C0-B28FC8F6A507}" type="pres">
      <dgm:prSet presAssocID="{156D00C6-6591-4D3E-B056-DABFA9ADF986}" presName="parSh" presStyleLbl="node1" presStyleIdx="1" presStyleCnt="3" custLinFactNeighborY="2585"/>
      <dgm:spPr/>
    </dgm:pt>
    <dgm:pt modelId="{585328D4-DB54-497C-9EE8-45BED677DE78}" type="pres">
      <dgm:prSet presAssocID="{156D00C6-6591-4D3E-B056-DABFA9ADF986}" presName="desTx" presStyleLbl="fgAcc1" presStyleIdx="1" presStyleCnt="3" custScaleX="113078">
        <dgm:presLayoutVars>
          <dgm:bulletEnabled val="1"/>
        </dgm:presLayoutVars>
      </dgm:prSet>
      <dgm:spPr/>
    </dgm:pt>
    <dgm:pt modelId="{3E68B115-BB7A-46B4-B910-C471B66A0F13}" type="pres">
      <dgm:prSet presAssocID="{E1AE1411-62A4-4848-BC5C-BEABF06B9316}" presName="sibTrans" presStyleLbl="sibTrans2D1" presStyleIdx="1" presStyleCnt="2" custLinFactNeighborX="1046" custLinFactNeighborY="-2088"/>
      <dgm:spPr/>
    </dgm:pt>
    <dgm:pt modelId="{B167CD65-B8DF-49F4-9532-A7E175FDD074}" type="pres">
      <dgm:prSet presAssocID="{E1AE1411-62A4-4848-BC5C-BEABF06B9316}" presName="connTx" presStyleLbl="sibTrans2D1" presStyleIdx="1" presStyleCnt="2"/>
      <dgm:spPr/>
    </dgm:pt>
    <dgm:pt modelId="{5BF61A10-1702-4F2D-84CC-0670815978E8}" type="pres">
      <dgm:prSet presAssocID="{5FA74C30-0924-43F7-91D5-6FBB57C9EDAE}" presName="composite" presStyleCnt="0"/>
      <dgm:spPr/>
    </dgm:pt>
    <dgm:pt modelId="{B665BD40-9055-41EE-A368-D5A886EAF26C}" type="pres">
      <dgm:prSet presAssocID="{5FA74C30-0924-43F7-91D5-6FBB57C9EDA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EE9F91A-0221-4504-AB82-5987A9A2A85D}" type="pres">
      <dgm:prSet presAssocID="{5FA74C30-0924-43F7-91D5-6FBB57C9EDAE}" presName="parSh" presStyleLbl="node1" presStyleIdx="2" presStyleCnt="3" custLinFactNeighborY="1120"/>
      <dgm:spPr/>
    </dgm:pt>
    <dgm:pt modelId="{6E0D1C2F-7C06-4924-BF1B-6544A73F6482}" type="pres">
      <dgm:prSet presAssocID="{5FA74C30-0924-43F7-91D5-6FBB57C9EDAE}" presName="desTx" presStyleLbl="fgAcc1" presStyleIdx="2" presStyleCnt="3">
        <dgm:presLayoutVars>
          <dgm:bulletEnabled val="1"/>
        </dgm:presLayoutVars>
      </dgm:prSet>
      <dgm:spPr/>
    </dgm:pt>
  </dgm:ptLst>
  <dgm:cxnLst>
    <dgm:cxn modelId="{B60A4102-8A93-46CD-9205-9DD42AA93576}" type="presOf" srcId="{A8409BB8-7769-4D66-83A7-2A2026E5C432}" destId="{E6A08B00-C7F8-4FF6-9918-8312D946B0D7}" srcOrd="1" destOrd="0" presId="urn:microsoft.com/office/officeart/2005/8/layout/process3"/>
    <dgm:cxn modelId="{6922C803-FFAB-452B-83BB-5033066ABD11}" type="presOf" srcId="{0CF6B1C1-5A65-4F48-A752-7F1C8A2B693C}" destId="{585328D4-DB54-497C-9EE8-45BED677DE78}" srcOrd="0" destOrd="0" presId="urn:microsoft.com/office/officeart/2005/8/layout/process3"/>
    <dgm:cxn modelId="{FE00500E-E394-40C1-9018-05E294A1940D}" type="presOf" srcId="{5FA74C30-0924-43F7-91D5-6FBB57C9EDAE}" destId="{4EE9F91A-0221-4504-AB82-5987A9A2A85D}" srcOrd="1" destOrd="0" presId="urn:microsoft.com/office/officeart/2005/8/layout/process3"/>
    <dgm:cxn modelId="{DCD1DF1C-03AD-4B4E-BFC8-09F8694FFC21}" type="presOf" srcId="{156D00C6-6591-4D3E-B056-DABFA9ADF986}" destId="{3770169B-2E1E-4B12-89C0-B28FC8F6A507}" srcOrd="1" destOrd="0" presId="urn:microsoft.com/office/officeart/2005/8/layout/process3"/>
    <dgm:cxn modelId="{24646E22-E7D1-4094-87C5-C755175EE948}" srcId="{A8409BB8-7769-4D66-83A7-2A2026E5C432}" destId="{450B6540-5FB0-4611-AE36-850AF2FADF16}" srcOrd="0" destOrd="0" parTransId="{AF05F66C-F99F-4E68-8121-368362913402}" sibTransId="{2DA178A7-691E-4E6E-8805-737C16B149A0}"/>
    <dgm:cxn modelId="{29602726-6154-4F47-9211-76E46AD6C0D2}" srcId="{5FA74C30-0924-43F7-91D5-6FBB57C9EDAE}" destId="{1B1A25A0-5F72-4BC9-9013-A2435C82043F}" srcOrd="0" destOrd="0" parTransId="{29B97B4C-11A3-4A34-B784-28AD0E6BAD49}" sibTransId="{ACD1763E-36D9-4663-8885-C6ED7E4BD9E5}"/>
    <dgm:cxn modelId="{CAC52232-B7E2-487C-B7C6-439C724395AD}" srcId="{156D00C6-6591-4D3E-B056-DABFA9ADF986}" destId="{0CF6B1C1-5A65-4F48-A752-7F1C8A2B693C}" srcOrd="0" destOrd="0" parTransId="{EDE027F3-B456-4A10-B3E1-8A2C91F60356}" sibTransId="{2357AECB-8CA2-43DC-87B0-513E10865DB3}"/>
    <dgm:cxn modelId="{60ECFF3C-CE9F-4146-B069-050C60998AFA}" srcId="{8FBB64DB-9CEA-4106-989E-1CB0EA32B87C}" destId="{A8409BB8-7769-4D66-83A7-2A2026E5C432}" srcOrd="0" destOrd="0" parTransId="{7B15D582-0C3E-424C-86C4-D179F4C04174}" sibTransId="{020D02CB-AECA-4D92-AAA3-DEB8EB37092C}"/>
    <dgm:cxn modelId="{31C01A6C-BAEB-4552-9B73-5B95542E1482}" type="presOf" srcId="{E1AE1411-62A4-4848-BC5C-BEABF06B9316}" destId="{3E68B115-BB7A-46B4-B910-C471B66A0F13}" srcOrd="0" destOrd="0" presId="urn:microsoft.com/office/officeart/2005/8/layout/process3"/>
    <dgm:cxn modelId="{E6A3605A-9C80-4A68-98A0-54CD7915E976}" type="presOf" srcId="{E1AE1411-62A4-4848-BC5C-BEABF06B9316}" destId="{B167CD65-B8DF-49F4-9532-A7E175FDD074}" srcOrd="1" destOrd="0" presId="urn:microsoft.com/office/officeart/2005/8/layout/process3"/>
    <dgm:cxn modelId="{33EE138F-9E85-4D23-A17F-BDC3967AC8D5}" type="presOf" srcId="{5FA74C30-0924-43F7-91D5-6FBB57C9EDAE}" destId="{B665BD40-9055-41EE-A368-D5A886EAF26C}" srcOrd="0" destOrd="0" presId="urn:microsoft.com/office/officeart/2005/8/layout/process3"/>
    <dgm:cxn modelId="{B0C16495-9EEC-48B4-8F0B-32A9D6AE05B0}" type="presOf" srcId="{450B6540-5FB0-4611-AE36-850AF2FADF16}" destId="{DF4D8A1A-9611-429E-AF8C-4AC57A63C372}" srcOrd="0" destOrd="0" presId="urn:microsoft.com/office/officeart/2005/8/layout/process3"/>
    <dgm:cxn modelId="{41DF6FB5-BABC-4269-92F2-273AE9D0E757}" type="presOf" srcId="{1B1A25A0-5F72-4BC9-9013-A2435C82043F}" destId="{6E0D1C2F-7C06-4924-BF1B-6544A73F6482}" srcOrd="0" destOrd="0" presId="urn:microsoft.com/office/officeart/2005/8/layout/process3"/>
    <dgm:cxn modelId="{6345AED5-F762-43CD-ABD9-896C570987D0}" type="presOf" srcId="{A8409BB8-7769-4D66-83A7-2A2026E5C432}" destId="{5F5064C0-199E-4A85-ACAA-777FFEE27D90}" srcOrd="0" destOrd="0" presId="urn:microsoft.com/office/officeart/2005/8/layout/process3"/>
    <dgm:cxn modelId="{8492B0D8-EBBB-4792-A77C-A991FF5F3CAA}" type="presOf" srcId="{8FBB64DB-9CEA-4106-989E-1CB0EA32B87C}" destId="{6DED54CF-C7FA-47B8-A346-6B8184F22AC6}" srcOrd="0" destOrd="0" presId="urn:microsoft.com/office/officeart/2005/8/layout/process3"/>
    <dgm:cxn modelId="{D0D561DA-659F-4F6D-986C-EC95716CFCE8}" type="presOf" srcId="{020D02CB-AECA-4D92-AAA3-DEB8EB37092C}" destId="{4105DBBA-05DE-4347-920F-322651CA0688}" srcOrd="1" destOrd="0" presId="urn:microsoft.com/office/officeart/2005/8/layout/process3"/>
    <dgm:cxn modelId="{62398DDD-B32B-4F43-9D3F-676DB270E880}" type="presOf" srcId="{156D00C6-6591-4D3E-B056-DABFA9ADF986}" destId="{C2FA46CB-6391-498A-B092-3C64D243AD8E}" srcOrd="0" destOrd="0" presId="urn:microsoft.com/office/officeart/2005/8/layout/process3"/>
    <dgm:cxn modelId="{7EADF3E6-AD8E-4BCD-8882-7249B1A32366}" type="presOf" srcId="{020D02CB-AECA-4D92-AAA3-DEB8EB37092C}" destId="{716670A2-9BD0-4C4A-8973-0783CABD9945}" srcOrd="0" destOrd="0" presId="urn:microsoft.com/office/officeart/2005/8/layout/process3"/>
    <dgm:cxn modelId="{8C9E55EF-F8C3-4EDA-B98A-7E439D5F1B8E}" srcId="{8FBB64DB-9CEA-4106-989E-1CB0EA32B87C}" destId="{156D00C6-6591-4D3E-B056-DABFA9ADF986}" srcOrd="1" destOrd="0" parTransId="{547D6837-4CF2-4576-BCB3-58FD00229D35}" sibTransId="{E1AE1411-62A4-4848-BC5C-BEABF06B9316}"/>
    <dgm:cxn modelId="{434DB1FB-9632-46C9-9DE6-D00046ADA3FF}" srcId="{8FBB64DB-9CEA-4106-989E-1CB0EA32B87C}" destId="{5FA74C30-0924-43F7-91D5-6FBB57C9EDAE}" srcOrd="2" destOrd="0" parTransId="{90866986-0FD7-4A9F-AE37-B0CC99EA0E81}" sibTransId="{525D7539-2441-4A7B-A3E0-8012952E34A5}"/>
    <dgm:cxn modelId="{E6038C7E-AFC4-4D3B-8A01-8E6AAE086E19}" type="presParOf" srcId="{6DED54CF-C7FA-47B8-A346-6B8184F22AC6}" destId="{E40A8701-0D77-49BF-8301-1DD00CE820C6}" srcOrd="0" destOrd="0" presId="urn:microsoft.com/office/officeart/2005/8/layout/process3"/>
    <dgm:cxn modelId="{C0873E3F-FD66-476F-B14D-AB872422BF8B}" type="presParOf" srcId="{E40A8701-0D77-49BF-8301-1DD00CE820C6}" destId="{5F5064C0-199E-4A85-ACAA-777FFEE27D90}" srcOrd="0" destOrd="0" presId="urn:microsoft.com/office/officeart/2005/8/layout/process3"/>
    <dgm:cxn modelId="{72A115FB-B2CA-498B-971D-F59C313903DF}" type="presParOf" srcId="{E40A8701-0D77-49BF-8301-1DD00CE820C6}" destId="{E6A08B00-C7F8-4FF6-9918-8312D946B0D7}" srcOrd="1" destOrd="0" presId="urn:microsoft.com/office/officeart/2005/8/layout/process3"/>
    <dgm:cxn modelId="{D6730761-A5C3-4EA6-B2B8-785B5F763978}" type="presParOf" srcId="{E40A8701-0D77-49BF-8301-1DD00CE820C6}" destId="{DF4D8A1A-9611-429E-AF8C-4AC57A63C372}" srcOrd="2" destOrd="0" presId="urn:microsoft.com/office/officeart/2005/8/layout/process3"/>
    <dgm:cxn modelId="{47551FE5-CC54-4BD0-A524-EC06F326FCCE}" type="presParOf" srcId="{6DED54CF-C7FA-47B8-A346-6B8184F22AC6}" destId="{716670A2-9BD0-4C4A-8973-0783CABD9945}" srcOrd="1" destOrd="0" presId="urn:microsoft.com/office/officeart/2005/8/layout/process3"/>
    <dgm:cxn modelId="{0967F9C3-5237-4BCA-88BA-60657BF0BCFD}" type="presParOf" srcId="{716670A2-9BD0-4C4A-8973-0783CABD9945}" destId="{4105DBBA-05DE-4347-920F-322651CA0688}" srcOrd="0" destOrd="0" presId="urn:microsoft.com/office/officeart/2005/8/layout/process3"/>
    <dgm:cxn modelId="{8FE0B1BE-1865-46A1-A774-7FB53FF19AA1}" type="presParOf" srcId="{6DED54CF-C7FA-47B8-A346-6B8184F22AC6}" destId="{88375573-1B16-408C-A7FC-4F776575DCE3}" srcOrd="2" destOrd="0" presId="urn:microsoft.com/office/officeart/2005/8/layout/process3"/>
    <dgm:cxn modelId="{1489237E-0528-4FEC-A2C4-A38F40C9FE7E}" type="presParOf" srcId="{88375573-1B16-408C-A7FC-4F776575DCE3}" destId="{C2FA46CB-6391-498A-B092-3C64D243AD8E}" srcOrd="0" destOrd="0" presId="urn:microsoft.com/office/officeart/2005/8/layout/process3"/>
    <dgm:cxn modelId="{5EC7766B-1816-4520-A321-DED50FBFAB7B}" type="presParOf" srcId="{88375573-1B16-408C-A7FC-4F776575DCE3}" destId="{3770169B-2E1E-4B12-89C0-B28FC8F6A507}" srcOrd="1" destOrd="0" presId="urn:microsoft.com/office/officeart/2005/8/layout/process3"/>
    <dgm:cxn modelId="{12759147-46E4-48EC-964E-20145DA8F283}" type="presParOf" srcId="{88375573-1B16-408C-A7FC-4F776575DCE3}" destId="{585328D4-DB54-497C-9EE8-45BED677DE78}" srcOrd="2" destOrd="0" presId="urn:microsoft.com/office/officeart/2005/8/layout/process3"/>
    <dgm:cxn modelId="{412F6F5C-2BE0-4F58-9588-DF09F5B4AB5D}" type="presParOf" srcId="{6DED54CF-C7FA-47B8-A346-6B8184F22AC6}" destId="{3E68B115-BB7A-46B4-B910-C471B66A0F13}" srcOrd="3" destOrd="0" presId="urn:microsoft.com/office/officeart/2005/8/layout/process3"/>
    <dgm:cxn modelId="{7142165A-9B57-45E5-89D6-32507A9FB8C3}" type="presParOf" srcId="{3E68B115-BB7A-46B4-B910-C471B66A0F13}" destId="{B167CD65-B8DF-49F4-9532-A7E175FDD074}" srcOrd="0" destOrd="0" presId="urn:microsoft.com/office/officeart/2005/8/layout/process3"/>
    <dgm:cxn modelId="{73B88707-A9B1-491A-B4D3-50F62D45668F}" type="presParOf" srcId="{6DED54CF-C7FA-47B8-A346-6B8184F22AC6}" destId="{5BF61A10-1702-4F2D-84CC-0670815978E8}" srcOrd="4" destOrd="0" presId="urn:microsoft.com/office/officeart/2005/8/layout/process3"/>
    <dgm:cxn modelId="{2B2B3BB8-7AA5-4FCE-A0E6-6738A9468056}" type="presParOf" srcId="{5BF61A10-1702-4F2D-84CC-0670815978E8}" destId="{B665BD40-9055-41EE-A368-D5A886EAF26C}" srcOrd="0" destOrd="0" presId="urn:microsoft.com/office/officeart/2005/8/layout/process3"/>
    <dgm:cxn modelId="{5DB5DC0B-EE80-4131-BF78-0C8750FA8888}" type="presParOf" srcId="{5BF61A10-1702-4F2D-84CC-0670815978E8}" destId="{4EE9F91A-0221-4504-AB82-5987A9A2A85D}" srcOrd="1" destOrd="0" presId="urn:microsoft.com/office/officeart/2005/8/layout/process3"/>
    <dgm:cxn modelId="{542EFD9D-33FE-440B-B987-A92BF19264DA}" type="presParOf" srcId="{5BF61A10-1702-4F2D-84CC-0670815978E8}" destId="{6E0D1C2F-7C06-4924-BF1B-6544A73F648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08B00-C7F8-4FF6-9918-8312D946B0D7}">
      <dsp:nvSpPr>
        <dsp:cNvPr id="0" name=""/>
        <dsp:cNvSpPr/>
      </dsp:nvSpPr>
      <dsp:spPr>
        <a:xfrm>
          <a:off x="4033" y="1002312"/>
          <a:ext cx="2423548" cy="8208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>
              <a:latin typeface="Barlow" panose="00000500000000000000" pitchFamily="2" charset="0"/>
            </a:rPr>
            <a:t>Tapahtumailmoitus</a:t>
          </a:r>
        </a:p>
      </dsp:txBody>
      <dsp:txXfrm>
        <a:off x="4033" y="1002312"/>
        <a:ext cx="2423548" cy="547200"/>
      </dsp:txXfrm>
    </dsp:sp>
    <dsp:sp modelId="{DF4D8A1A-9611-429E-AF8C-4AC57A63C372}">
      <dsp:nvSpPr>
        <dsp:cNvPr id="0" name=""/>
        <dsp:cNvSpPr/>
      </dsp:nvSpPr>
      <dsp:spPr>
        <a:xfrm>
          <a:off x="500422" y="1524399"/>
          <a:ext cx="2423548" cy="1750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>
              <a:latin typeface="Barlow" panose="00000500000000000000" pitchFamily="2" charset="0"/>
            </a:rPr>
            <a:t>Tapahtumajärjestäjä ilmoittaa tapahtuman tiedot ja maksaa musiikin käyttökorvauksen.</a:t>
          </a:r>
        </a:p>
      </dsp:txBody>
      <dsp:txXfrm>
        <a:off x="551696" y="1575673"/>
        <a:ext cx="2321000" cy="1648064"/>
      </dsp:txXfrm>
    </dsp:sp>
    <dsp:sp modelId="{716670A2-9BD0-4C4A-8973-0783CABD9945}">
      <dsp:nvSpPr>
        <dsp:cNvPr id="0" name=""/>
        <dsp:cNvSpPr/>
      </dsp:nvSpPr>
      <dsp:spPr>
        <a:xfrm rot="21586265">
          <a:off x="2803018" y="964649"/>
          <a:ext cx="778896" cy="6033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500" kern="1200">
            <a:latin typeface="Barlow" panose="00000500000000000000" pitchFamily="2" charset="0"/>
          </a:endParaRPr>
        </a:p>
      </dsp:txBody>
      <dsp:txXfrm>
        <a:off x="2803019" y="1085690"/>
        <a:ext cx="597878" cy="362035"/>
      </dsp:txXfrm>
    </dsp:sp>
    <dsp:sp modelId="{3770169B-2E1E-4B12-89C0-B28FC8F6A507}">
      <dsp:nvSpPr>
        <dsp:cNvPr id="0" name=""/>
        <dsp:cNvSpPr/>
      </dsp:nvSpPr>
      <dsp:spPr>
        <a:xfrm>
          <a:off x="3897186" y="986758"/>
          <a:ext cx="2423548" cy="8208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>
              <a:latin typeface="Barlow" panose="00000500000000000000" pitchFamily="2" charset="0"/>
            </a:rPr>
            <a:t>Esitysilmoitus</a:t>
          </a:r>
        </a:p>
      </dsp:txBody>
      <dsp:txXfrm>
        <a:off x="3897186" y="986758"/>
        <a:ext cx="2423548" cy="547200"/>
      </dsp:txXfrm>
    </dsp:sp>
    <dsp:sp modelId="{585328D4-DB54-497C-9EE8-45BED677DE78}">
      <dsp:nvSpPr>
        <dsp:cNvPr id="0" name=""/>
        <dsp:cNvSpPr/>
      </dsp:nvSpPr>
      <dsp:spPr>
        <a:xfrm>
          <a:off x="4235100" y="1512740"/>
          <a:ext cx="2740500" cy="1750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>
              <a:latin typeface="Barlow" panose="00000500000000000000" pitchFamily="2" charset="0"/>
            </a:rPr>
            <a:t>Esiintyjä ilmoittaa kappaleet, joita on esittänyt tapahtumassa/keikalla.</a:t>
          </a:r>
        </a:p>
      </dsp:txBody>
      <dsp:txXfrm>
        <a:off x="4286374" y="1564014"/>
        <a:ext cx="2637952" cy="1648064"/>
      </dsp:txXfrm>
    </dsp:sp>
    <dsp:sp modelId="{3E68B115-BB7A-46B4-B910-C471B66A0F13}">
      <dsp:nvSpPr>
        <dsp:cNvPr id="0" name=""/>
        <dsp:cNvSpPr/>
      </dsp:nvSpPr>
      <dsp:spPr>
        <a:xfrm rot="21589797">
          <a:off x="6736779" y="939977"/>
          <a:ext cx="862886" cy="6033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500" kern="1200">
            <a:latin typeface="Barlow" panose="00000500000000000000" pitchFamily="2" charset="0"/>
          </a:endParaRPr>
        </a:p>
      </dsp:txBody>
      <dsp:txXfrm>
        <a:off x="6736779" y="1060925"/>
        <a:ext cx="681868" cy="362035"/>
      </dsp:txXfrm>
    </dsp:sp>
    <dsp:sp modelId="{4EE9F91A-0221-4504-AB82-5987A9A2A85D}">
      <dsp:nvSpPr>
        <dsp:cNvPr id="0" name=""/>
        <dsp:cNvSpPr/>
      </dsp:nvSpPr>
      <dsp:spPr>
        <a:xfrm>
          <a:off x="7948816" y="974733"/>
          <a:ext cx="2423548" cy="8208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>
              <a:latin typeface="Barlow" panose="00000500000000000000" pitchFamily="2" charset="0"/>
            </a:rPr>
            <a:t>Teosto</a:t>
          </a:r>
        </a:p>
      </dsp:txBody>
      <dsp:txXfrm>
        <a:off x="7948816" y="974733"/>
        <a:ext cx="2423548" cy="547200"/>
      </dsp:txXfrm>
    </dsp:sp>
    <dsp:sp modelId="{6E0D1C2F-7C06-4924-BF1B-6544A73F6482}">
      <dsp:nvSpPr>
        <dsp:cNvPr id="0" name=""/>
        <dsp:cNvSpPr/>
      </dsp:nvSpPr>
      <dsp:spPr>
        <a:xfrm>
          <a:off x="8445205" y="1512740"/>
          <a:ext cx="2423548" cy="1750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>
              <a:latin typeface="Barlow" panose="00000500000000000000" pitchFamily="2" charset="0"/>
            </a:rPr>
            <a:t>Tiedot kohtaavat Teoston järjestelmässä ja ne tilitetään musiikin tekijöille sekä oikeuden omistajille</a:t>
          </a:r>
          <a:r>
            <a:rPr lang="fi-FI" sz="2100" kern="1200">
              <a:latin typeface="Barlow" panose="00000500000000000000" pitchFamily="2" charset="0"/>
            </a:rPr>
            <a:t>.</a:t>
          </a:r>
        </a:p>
      </dsp:txBody>
      <dsp:txXfrm>
        <a:off x="8496479" y="1564014"/>
        <a:ext cx="2321000" cy="1648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0B135-00F5-1C49-B53C-0F2089A621EF}" type="datetimeFigureOut">
              <a:rPr lang="fi-FI" smtClean="0"/>
              <a:t>9.6.2022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6F734-E932-8547-9279-796BA4546E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957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4833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2869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3052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latin typeface="Barlow"/>
              </a:rPr>
              <a:t>Koronarajoitukset vaikuttavat edelleen vahvasti tapahtuma-alueeseen vaikka korvaukset ovat edellisvuotta hieman suuremmat.</a:t>
            </a: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240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err="1">
                <a:solidFill>
                  <a:srgbClr val="000000"/>
                </a:solidFill>
                <a:latin typeface="barlow"/>
              </a:rPr>
              <a:t>Vuonna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2021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Amazonin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ja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iTunesin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tilitykset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käsiteltiin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kuitenkin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poikkeuksellisesti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maaliskuun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tilityksessä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ja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siksi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näyttää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,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että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korvaukset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olisivat</a:t>
            </a:r>
            <a:r>
              <a:rPr lang="en-US" sz="120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barlow"/>
              </a:rPr>
              <a:t>laskeneet</a:t>
            </a:r>
            <a:endParaRPr lang="en-US" sz="1200">
              <a:solidFill>
                <a:srgbClr val="000000"/>
              </a:solidFill>
              <a:latin typeface="barlo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NMP:n</a:t>
            </a:r>
            <a:r>
              <a:rPr lang="fi-FI" sz="12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omistavat yhteispohjoismainen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Nordisk</a:t>
            </a:r>
            <a:r>
              <a:rPr lang="fi-FI" sz="12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Copyright Bureau NCB ja englantilainen PRS for Music.</a:t>
            </a:r>
            <a:endParaRPr lang="en-US" sz="1200">
              <a:latin typeface="Barlow" panose="00000500000000000000" pitchFamily="2" charset="0"/>
            </a:endParaRP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5415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7012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9845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Vappu spiikkaa Villen ja Iisan takaisin sisään keskusteluun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0280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Jäsenyys vai asiakkuus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0825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Asiakkuus on voimassa koko eliniän, ja 70 vuotta kuoleman jälkeenkin.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1568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Jatkoa edelliseen. Iisa on kertonut miksi liittyi </a:t>
            </a:r>
            <a:r>
              <a:rPr lang="fi-FI" err="1"/>
              <a:t>teostoon</a:t>
            </a:r>
            <a:r>
              <a:rPr lang="fi-FI"/>
              <a:t>. Keskustelua jäsenyydestä ja pohdintaa siitä, miksi jäseneksi kannattaa liittyä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396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Vappu spiikkaa Villen ja Iisan takaisin sisään keskusteluun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5633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i="0" err="1">
                <a:solidFill>
                  <a:srgbClr val="242748"/>
                </a:solidFill>
                <a:effectLst/>
                <a:latin typeface="-apple-system"/>
              </a:rPr>
              <a:t>Jatkokysmys</a:t>
            </a:r>
            <a:r>
              <a:rPr lang="fi-FI" b="1" i="0">
                <a:solidFill>
                  <a:srgbClr val="242748"/>
                </a:solidFill>
                <a:effectLst/>
                <a:latin typeface="-apple-system"/>
              </a:rPr>
              <a:t>: Eli voiko Teostoon liittyminen luoda käsityksen vaikkapa </a:t>
            </a:r>
            <a:r>
              <a:rPr lang="fi-FI" b="1" i="0" err="1">
                <a:solidFill>
                  <a:srgbClr val="242748"/>
                </a:solidFill>
                <a:effectLst/>
                <a:latin typeface="-apple-system"/>
              </a:rPr>
              <a:t>te-toimistolle</a:t>
            </a:r>
            <a:r>
              <a:rPr lang="fi-FI" b="1" i="0">
                <a:solidFill>
                  <a:srgbClr val="242748"/>
                </a:solidFill>
                <a:effectLst/>
                <a:latin typeface="-apple-system"/>
              </a:rPr>
              <a:t> siitä, että tienaisi elannon musiikilla, vaikka totuus olisi toinen ja musiikista saatavat tulot minimaalisia? 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037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Lainsäädäntö ei tunne erikseen pää- ja sivutoimisia yrityksiä, vaan ero tulee ainoastaan yrittäjän mahdollisista muista tulonlähteistä. Yrittäjyytesi on sivutoimista, kun päätyösi on muualla. Uusyrityskeskuksessa on hyvä alkavalle yrittäjälle Perustamisopas</a:t>
            </a: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60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3511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4598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9602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Teoston ja YouTuben välinen sopimus kattaa musiikin käytön videolla.</a:t>
            </a:r>
            <a:br>
              <a:rPr lang="fi-FI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</a:br>
            <a:endParaRPr lang="fi-FI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Tässä on poikkeus silloin, jos musiikin tekijä on merkannut alustalle, että teoksella on jakomahdollisuus, tällöin mainostuloja voidaan jakaa myös videon luojalle. </a:t>
            </a:r>
            <a:r>
              <a:rPr lang="fi-FI" err="1"/>
              <a:t>Listätietoja</a:t>
            </a:r>
            <a:r>
              <a:rPr lang="fi-FI"/>
              <a:t> </a:t>
            </a:r>
            <a:r>
              <a:rPr lang="fi-FI" err="1"/>
              <a:t>Youtuben</a:t>
            </a:r>
            <a:r>
              <a:rPr lang="fi-FI"/>
              <a:t> ohjeissa: https://support.google.com/youtube/answer/3301938?hl=fi. </a:t>
            </a:r>
            <a:r>
              <a:rPr lang="fi-FI" b="1">
                <a:solidFill>
                  <a:srgbClr val="000000"/>
                </a:solidFill>
                <a:latin typeface="Barlow" panose="00000500000000000000" pitchFamily="2" charset="0"/>
              </a:rPr>
              <a:t>YouTuben </a:t>
            </a:r>
            <a:r>
              <a:rPr lang="fi-FI" b="1" err="1">
                <a:solidFill>
                  <a:srgbClr val="000000"/>
                </a:solidFill>
                <a:latin typeface="Barlow" panose="00000500000000000000" pitchFamily="2" charset="0"/>
              </a:rPr>
              <a:t>content</a:t>
            </a:r>
            <a:r>
              <a:rPr lang="fi-FI" b="1">
                <a:solidFill>
                  <a:srgbClr val="000000"/>
                </a:solidFill>
                <a:latin typeface="Barlow" panose="00000500000000000000" pitchFamily="2" charset="0"/>
              </a:rPr>
              <a:t> ID </a:t>
            </a:r>
            <a:r>
              <a:rPr lang="fi-FI">
                <a:solidFill>
                  <a:srgbClr val="000000"/>
                </a:solidFill>
                <a:latin typeface="Barlow" panose="00000500000000000000" pitchFamily="2" charset="0"/>
              </a:rPr>
              <a:t>pyrkii tunnistamaan kappaleet, jotka on tekijänoikeuden alaisia.</a:t>
            </a:r>
            <a:endParaRPr lang="fi-FI"/>
          </a:p>
          <a:p>
            <a:br>
              <a:rPr lang="fi-FI"/>
            </a:br>
            <a:r>
              <a:rPr lang="fi-FI" b="0" i="0">
                <a:solidFill>
                  <a:srgbClr val="242424"/>
                </a:solidFill>
                <a:effectLst/>
                <a:latin typeface="-apple-system"/>
              </a:rPr>
              <a:t>Jos postataan video ei-yksityishenkilönä (yritys, yhdistys, kunta, kaupunki, seurakunta tms.), tarvitaan Mediapienlupa synkronoinnilla tai Tuotantokohtainen synkronointilupa.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1694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Kysyjä on käyttänyt esimerkkinä Eino Leinon runoa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8049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 teoksen oikeudenhaltija voi olla myös vaikka runoilija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1913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Perusjutut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67030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Huom</a:t>
            </a:r>
            <a:r>
              <a:rPr lang="fi-FI"/>
              <a:t>! Itsehallinnointi astuu voimaan vasta x käsittelyajan jälkeen. Kannattaminen oman arvion mukaan, milloin taloudellisesti kannattavaa. Huomioitavaa, että Teosto kerää korvaukset myös ulkomailta. Esim. internet-jakelu on alueena tosi laaja itsehallinnoitavaksi, joten kannattaa harkita tarkkaan, mitä kannattaa siirtää omaan hallintaan. Valitettavasti emme pysty antamaan tähän mitään yksioikoista vastausta, että juuri tässä yhteydessä näin kannattaa tehdä.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3780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Missä vaiheessa uraa olit, kysyitkö neuvoa, kuka suositteli </a:t>
            </a:r>
            <a:r>
              <a:rPr lang="fi-FI" err="1"/>
              <a:t>jne</a:t>
            </a:r>
            <a:r>
              <a:rPr lang="fi-FI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031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1113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Synkronointi tarkoittaa äänen (esimerkiksi puheen, musiikin tai ääniefektien) liittämistä esimerkiksi videon yhteyteen. </a:t>
            </a:r>
            <a:r>
              <a:rPr lang="fi-FI"/>
              <a:t>Aihe on todella laaja, joka kannattaa myös mainita, että pystymme tässä vastaamaan tähän vain suppeasti, mutta tämän aiheen ympärille on tulossa vielä kokonaan erillinen Teoston webinaari loppuvuodesta 2022. Muita lisätietoja: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Esimerkiksi elokuvateatterit, Netflix </a:t>
            </a:r>
            <a:r>
              <a:rPr lang="fi-FI" err="1"/>
              <a:t>jne</a:t>
            </a:r>
            <a:r>
              <a:rPr lang="fi-FI"/>
              <a:t> maksavat korvauksia Teostolle ns. yleisölle levittämisestä, josta Teosto maksaa korvaukset edelleen musiikin tekijöille. Muiden kuin pitkien elokuvien osalta </a:t>
            </a:r>
            <a:r>
              <a:rPr lang="fi-FI" err="1"/>
              <a:t>sykronointia</a:t>
            </a:r>
            <a:r>
              <a:rPr lang="fi-FI"/>
              <a:t> </a:t>
            </a:r>
            <a:r>
              <a:rPr lang="fi-FI" err="1"/>
              <a:t>hallinoi</a:t>
            </a:r>
            <a:r>
              <a:rPr lang="fi-FI"/>
              <a:t> pääosin NCB -&gt; ns. ammatilliset tuotannot esim. tv-ohjelmat, dokumentit jne. Pienempien oikeuksien hallinnointia hoitaa myös Teosto itse mm. synkronoinnin vuosilupa, tuotantokohtainen </a:t>
            </a:r>
            <a:r>
              <a:rPr lang="fi-FI" err="1"/>
              <a:t>synkkalupa</a:t>
            </a:r>
            <a:r>
              <a:rPr lang="fi-FI"/>
              <a:t>. </a:t>
            </a:r>
            <a:r>
              <a:rPr lang="fi-FI" err="1"/>
              <a:t>Synkka</a:t>
            </a:r>
            <a:r>
              <a:rPr lang="fi-FI"/>
              <a:t> on myös tietyiltä osin osana mediapienlupaa.</a:t>
            </a: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59876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Vappu spiikkaa Villen ja Iisan takaisin sisään keskusteluun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1561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318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Vappu spiikkaa Jounin tai jonkun sisään?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7749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Missä vaiheessa uraa olit, kysyitkö neuvoa, kuka suositteli </a:t>
            </a:r>
            <a:r>
              <a:rPr lang="fi-FI" err="1"/>
              <a:t>jne</a:t>
            </a:r>
            <a:r>
              <a:rPr lang="fi-FI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7599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HUOM! Tässä voi olla tilitysaluekohtaisia eroja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4791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Pääpointti on, että mikäli teosilmoitus on tekemättä tai tiedot eivät kohtaa, korvauksia ei voida maksaa. Mikäli esitysilmoituksia tulee tapahtumista, jotka eivät ole Teoston tiedossa </a:t>
            </a:r>
            <a:r>
              <a:rPr lang="fi-FI" err="1"/>
              <a:t>teosto</a:t>
            </a:r>
            <a:r>
              <a:rPr lang="fi-FI"/>
              <a:t> lähettää luvista muistutuksen kirjeitse.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9258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i="0">
                <a:solidFill>
                  <a:srgbClr val="000000"/>
                </a:solidFill>
                <a:effectLst/>
                <a:latin typeface="Barlow"/>
              </a:rPr>
              <a:t>Koronavuosi 2021 oli hieman edellisvuotta parempi, mikä näkyy nyt korkeampina tilityksinä. Vielä ollaan kuitenkin kaukana normaaliajan ansainnasta</a:t>
            </a:r>
            <a:r>
              <a:rPr lang="fi-FI" sz="1200">
                <a:solidFill>
                  <a:srgbClr val="000000"/>
                </a:solidFill>
                <a:latin typeface="Barlow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>
                <a:solidFill>
                  <a:srgbClr val="000000"/>
                </a:solidFill>
                <a:effectLst/>
                <a:latin typeface="Barlow"/>
              </a:rPr>
              <a:t>Varovaista kasvua on muun muassa elävän musiikin, konserttien ja tapahtumien osalta. Pääasiassa kasvu johtuu kuitenkin tasaustilityksistä, joilla oikaistaan ennusteiden perusteella maksetut korvaukset.</a:t>
            </a:r>
            <a:endParaRPr lang="fi-FI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>
              <a:latin typeface="Barlow"/>
            </a:endParaRP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F734-E932-8547-9279-796BA4546E00}" type="slidenum">
              <a:rPr lang="fi-FI" smtClean="0"/>
              <a:t>13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02C193-C66C-4430-9F28-D1B99F8AE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67" y="5647921"/>
            <a:ext cx="5438140" cy="32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0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2F2830-EC39-6F40-941D-9C5A3B220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291" y="1648919"/>
            <a:ext cx="9658709" cy="1926236"/>
          </a:xfrm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tx1"/>
                </a:solidFill>
                <a:latin typeface="Barlow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52D675-DBA2-124A-9D2B-022054A5C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291" y="3879063"/>
            <a:ext cx="9658709" cy="1404193"/>
          </a:xfrm>
        </p:spPr>
        <p:txBody>
          <a:bodyPr>
            <a:no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0" name="Kuva 9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F1FF333B-4727-5E46-8C86-97BFE8B2BF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0855" y="6020234"/>
            <a:ext cx="3540067" cy="1059612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E06FB3-6BB4-934B-9DD5-88A5069A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C8E444D-813B-B044-AAB6-DBDB593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62020DB-929C-694C-A09B-8E17469D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8217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tipilvi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65125"/>
            <a:ext cx="7669408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98E08A-A8D8-8C49-BDD5-9F9DC8790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0" y="1948069"/>
            <a:ext cx="7669408" cy="4228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E1FE8AA7-DB05-D743-B5EF-42CA7B1B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7A0989CE-5838-9D45-869F-C8ABB802B8EC}" type="datetime1">
              <a:rPr lang="fi-FI" smtClean="0"/>
              <a:t>9.6.2022</a:t>
            </a:fld>
            <a:endParaRPr lang="fi-FI"/>
          </a:p>
        </p:txBody>
      </p:sp>
      <p:sp>
        <p:nvSpPr>
          <p:cNvPr id="14" name="Dian numeron paikkamerkki 4">
            <a:extLst>
              <a:ext uri="{FF2B5EF4-FFF2-40B4-BE49-F238E27FC236}">
                <a16:creationId xmlns:a16="http://schemas.microsoft.com/office/drawing/2014/main" id="{DCD7B442-07F4-5340-9D3D-48BF12116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 descr="Kuva, joka sisältää kohteen rakennus, sininen, henkilöt, mies&#10;&#10;Kuvaus luotu automaattisesti">
            <a:extLst>
              <a:ext uri="{FF2B5EF4-FFF2-40B4-BE49-F238E27FC236}">
                <a16:creationId xmlns:a16="http://schemas.microsoft.com/office/drawing/2014/main" id="{34E19675-D702-6F40-8289-A0E6C4DB1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90"/>
          <a:stretch/>
        </p:blipFill>
        <p:spPr>
          <a:xfrm>
            <a:off x="8857629" y="0"/>
            <a:ext cx="3334371" cy="685800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D263548-B010-604E-8360-40584281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403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palsta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98E08A-A8D8-8C49-BDD5-9F9DC8790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0" y="1948069"/>
            <a:ext cx="5359400" cy="422889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2B7CE7F-C375-6749-81EF-99001C453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8069"/>
            <a:ext cx="5359400" cy="422889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E1FE8AA7-DB05-D743-B5EF-42CA7B1B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7CC091C5-C78B-A641-9F60-91D6CFB56D39}" type="datetime1">
              <a:rPr lang="fi-FI" smtClean="0"/>
              <a:t>9.6.2022</a:t>
            </a:fld>
            <a:endParaRPr lang="fi-FI"/>
          </a:p>
        </p:txBody>
      </p:sp>
      <p:sp>
        <p:nvSpPr>
          <p:cNvPr id="14" name="Dian numeron paikkamerkki 4">
            <a:extLst>
              <a:ext uri="{FF2B5EF4-FFF2-40B4-BE49-F238E27FC236}">
                <a16:creationId xmlns:a16="http://schemas.microsoft.com/office/drawing/2014/main" id="{DCD7B442-07F4-5340-9D3D-48BF12116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15E70ED-D645-5245-BA2B-FD47D3341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35B366-5C38-F645-971B-8B8BF75B9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336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palstaa vihreä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98E08A-A8D8-8C49-BDD5-9F9DC8790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2" y="1948069"/>
            <a:ext cx="5360987" cy="422889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 marL="914400" indent="0">
              <a:buNone/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2B7CE7F-C375-6749-81EF-99001C453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8069"/>
            <a:ext cx="5360988" cy="422889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7A224C38-2BDD-3140-81F6-9948830C91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</a:defRPr>
            </a:lvl1pPr>
          </a:lstStyle>
          <a:p>
            <a:fld id="{D8C40AD0-BF5E-4349-A7F7-A3CA06F279D7}" type="datetime1">
              <a:rPr lang="fi-FI" smtClean="0"/>
              <a:t>9.6.2022</a:t>
            </a:fld>
            <a:endParaRPr lang="fi-FI"/>
          </a:p>
        </p:txBody>
      </p:sp>
      <p:sp>
        <p:nvSpPr>
          <p:cNvPr id="14" name="Dian numeron paikkamerkki 4">
            <a:extLst>
              <a:ext uri="{FF2B5EF4-FFF2-40B4-BE49-F238E27FC236}">
                <a16:creationId xmlns:a16="http://schemas.microsoft.com/office/drawing/2014/main" id="{52F6F78A-F191-6A40-BAD9-F7ACA9A8A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5600E9B-D98D-E941-BA0B-7C50491D7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4463" y="6191953"/>
            <a:ext cx="1490258" cy="788236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F41A656-7AD5-C84A-82DC-45F236A8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627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palsta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98E08A-A8D8-8C49-BDD5-9F9DC8790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2" y="1948069"/>
            <a:ext cx="5360987" cy="422889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2B7CE7F-C375-6749-81EF-99001C453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8069"/>
            <a:ext cx="5360988" cy="422889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26C31A-0FD0-D247-9B75-E565091A06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8EA943A7-FD81-5243-B84E-2D007B186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213445CC-7698-2842-A97F-3CB431DB6719}" type="datetime1">
              <a:rPr lang="fi-FI" smtClean="0"/>
              <a:t>9.6.2022</a:t>
            </a:fld>
            <a:endParaRPr lang="fi-FI"/>
          </a:p>
        </p:txBody>
      </p:sp>
      <p:sp>
        <p:nvSpPr>
          <p:cNvPr id="14" name="Dian numeron paikkamerkki 4">
            <a:extLst>
              <a:ext uri="{FF2B5EF4-FFF2-40B4-BE49-F238E27FC236}">
                <a16:creationId xmlns:a16="http://schemas.microsoft.com/office/drawing/2014/main" id="{E93D7FD7-8138-3A4C-92DD-A3326DB91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A0ED881-0FDE-094D-9480-157F65C18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6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98E08A-A8D8-8C49-BDD5-9F9DC8790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0" y="2489528"/>
            <a:ext cx="5359400" cy="368743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2B7CE7F-C375-6749-81EF-99001C453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89528"/>
            <a:ext cx="5359400" cy="368743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EAF74568-F23B-234B-A416-8E48F68995C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0400" y="1884410"/>
            <a:ext cx="5359400" cy="438248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tx1"/>
                </a:solidFill>
                <a:latin typeface="Barlow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F8AB6111-5894-B343-9474-5D4C2F7AC25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0" y="1884410"/>
            <a:ext cx="5359400" cy="438248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tx1"/>
                </a:solidFill>
                <a:latin typeface="Barlow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äivämäärän paikkamerkki 3">
            <a:extLst>
              <a:ext uri="{FF2B5EF4-FFF2-40B4-BE49-F238E27FC236}">
                <a16:creationId xmlns:a16="http://schemas.microsoft.com/office/drawing/2014/main" id="{DC967294-0B94-3A4A-9BF3-6945DC323B6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E73E8811-98D3-D840-BB21-6877C6797549}" type="datetime1">
              <a:rPr lang="fi-FI" smtClean="0"/>
              <a:t>9.6.2022</a:t>
            </a:fld>
            <a:endParaRPr lang="fi-FI"/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DFAB50D2-6CFC-8646-B8B7-203DF7CFF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147842-72C7-3849-BED7-3161969AF3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1EA7D4D-44B4-F348-8558-B90087F0E5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2260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 vihre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50073FE2-240F-0440-BFEF-603F7841729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</a:defRPr>
            </a:lvl1pPr>
          </a:lstStyle>
          <a:p>
            <a:fld id="{6EACB8E5-F826-B04F-A040-4B16B3984859}" type="datetime1">
              <a:rPr lang="fi-FI" smtClean="0"/>
              <a:t>9.6.2022</a:t>
            </a:fld>
            <a:endParaRPr lang="fi-FI"/>
          </a:p>
        </p:txBody>
      </p:sp>
      <p:sp>
        <p:nvSpPr>
          <p:cNvPr id="19" name="Dian numeron paikkamerkki 4">
            <a:extLst>
              <a:ext uri="{FF2B5EF4-FFF2-40B4-BE49-F238E27FC236}">
                <a16:creationId xmlns:a16="http://schemas.microsoft.com/office/drawing/2014/main" id="{1A367BF8-8814-B343-AB78-0504A5308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9504218D-2702-A64E-BDDA-74B849473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0" y="2489528"/>
            <a:ext cx="5359400" cy="368743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3E5194EF-3691-B041-87C1-B87264583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89528"/>
            <a:ext cx="5359400" cy="368743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4D29D4A5-35AF-754F-A387-4226A68F319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0400" y="1884410"/>
            <a:ext cx="5359400" cy="438248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tx1"/>
                </a:solidFill>
                <a:latin typeface="Barlow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34BD87C7-33F8-6944-9E3F-942C479A51D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0" y="1884410"/>
            <a:ext cx="5359400" cy="438248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tx1"/>
                </a:solidFill>
                <a:latin typeface="Barlow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F8CC981-9E07-5D42-8464-236EBB44B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4463" y="6191953"/>
            <a:ext cx="1490258" cy="78823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689EBA5-72F7-E541-9CE3-72282857DC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1974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26C31A-0FD0-D247-9B75-E565091A06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CAC4E7CC-9559-074E-A829-904B0A35C89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901E2186-A778-6A40-97C3-20D84F8B349A}" type="datetime1">
              <a:rPr lang="fi-FI" smtClean="0"/>
              <a:t>9.6.2022</a:t>
            </a:fld>
            <a:endParaRPr lang="fi-FI"/>
          </a:p>
        </p:txBody>
      </p:sp>
      <p:sp>
        <p:nvSpPr>
          <p:cNvPr id="19" name="Dian numeron paikkamerkki 4">
            <a:extLst>
              <a:ext uri="{FF2B5EF4-FFF2-40B4-BE49-F238E27FC236}">
                <a16:creationId xmlns:a16="http://schemas.microsoft.com/office/drawing/2014/main" id="{C6176F4E-0510-3248-BC80-F2396992E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828304FA-DC7E-AF4D-89DC-ED877D3D9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0" y="2489528"/>
            <a:ext cx="5359400" cy="368743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04584763-13B3-454F-A908-3821E01E6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89528"/>
            <a:ext cx="5359400" cy="368743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6E876E8E-26D4-4948-A020-5A8078109B4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0400" y="1884410"/>
            <a:ext cx="5359400" cy="438248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bg1"/>
                </a:solidFill>
                <a:latin typeface="Barlow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C9F81069-5E48-734B-AAF6-2910516DF3C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0" y="1884410"/>
            <a:ext cx="5359400" cy="438248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bg1"/>
                </a:solidFill>
                <a:latin typeface="Barlow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2C4C27A-5472-C74C-9AC7-50CA12A666C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589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B683461-2ABC-0A41-BD3E-C1083D4E1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284" y="0"/>
            <a:ext cx="6096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365125"/>
            <a:ext cx="4999974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0A654C3-4D91-9B4C-A3BC-1B18C9436D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78A83A4-452C-D549-9B39-B48D6D42C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3" y="1948069"/>
            <a:ext cx="4999974" cy="422889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C9D2BE-FB2F-314D-8B69-C4CAAE6F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6CCEAA1-9BEB-714A-BF86-6DDADE59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9B678A3-EC06-D049-8C65-D64EA4A2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709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B683461-2ABC-0A41-BD3E-C1083D4E1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284" y="0"/>
            <a:ext cx="6096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365125"/>
            <a:ext cx="4999974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0A654C3-4D91-9B4C-A3BC-1B18C9436D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C3502003-8D01-8042-A8E7-0AFE7EBFA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3" y="1948069"/>
            <a:ext cx="4999974" cy="422889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F1CB03-AAB5-9041-91C4-F27C95C5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03EC2AA-11AA-EC42-BB93-7BBC2EFC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1215" y="6492876"/>
            <a:ext cx="3807572" cy="249238"/>
          </a:xfr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60BBDCF-2937-7C47-957D-5EE58865B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7871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B683461-2ABC-0A41-BD3E-C1083D4E1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284" y="0"/>
            <a:ext cx="6096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365125"/>
            <a:ext cx="4999974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0A654C3-4D91-9B4C-A3BC-1B18C9436D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7A9ED1C-6080-CC42-8246-DD2C703F0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3" y="1948069"/>
            <a:ext cx="4999974" cy="422889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1E96FF6-DD61-3242-BF15-80F018B8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386C17D-F3D7-E24B-A518-C6342A32E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BCFD82-A83B-744A-B688-4C7835D41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425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022D2E17-7B99-6149-8AEF-9177DAED4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291" y="1648919"/>
            <a:ext cx="9658709" cy="1926236"/>
          </a:xfrm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tx1"/>
                </a:solidFill>
                <a:latin typeface="Barlow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Alaotsikko 2">
            <a:extLst>
              <a:ext uri="{FF2B5EF4-FFF2-40B4-BE49-F238E27FC236}">
                <a16:creationId xmlns:a16="http://schemas.microsoft.com/office/drawing/2014/main" id="{6A010EEA-D964-8D47-8082-3EECA0E18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291" y="3879063"/>
            <a:ext cx="9658709" cy="1404193"/>
          </a:xfrm>
        </p:spPr>
        <p:txBody>
          <a:bodyPr>
            <a:no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0CC2114-DC6E-4C41-9372-48911D20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704F789-4223-6E4B-966A-8D209F24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2C24A0F-985B-F049-9143-9E9D66E3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EE346A6E-A520-6C4C-922E-A355B916B0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0855" y="6020234"/>
            <a:ext cx="3540067" cy="105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5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om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9EB2E8D-4584-964C-9EB5-AB910623CBAC}"/>
              </a:ext>
            </a:extLst>
          </p:cNvPr>
          <p:cNvSpPr/>
          <p:nvPr userDrawn="1"/>
        </p:nvSpPr>
        <p:spPr>
          <a:xfrm>
            <a:off x="6275389" y="0"/>
            <a:ext cx="591661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365125"/>
            <a:ext cx="4999974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98E08A-A8D8-8C49-BDD5-9F9DC8790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3" y="1948069"/>
            <a:ext cx="4999974" cy="422889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839C6DEC-0739-4042-A761-1FC00F342F3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75388" y="0"/>
            <a:ext cx="59166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5D77D606-EAD3-A143-A571-0C01A8829AE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48B6339E-33E5-564D-AC40-4E15640281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6FAB84EE-FA55-4143-9E4C-DC5CAD598A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6167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69" y="679623"/>
            <a:ext cx="4832688" cy="4244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26C31A-0FD0-D247-9B75-E565091A06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EDA13168-EC6A-0A41-8F22-FDB41346924C}"/>
              </a:ext>
            </a:extLst>
          </p:cNvPr>
          <p:cNvSpPr txBox="1"/>
          <p:nvPr userDrawn="1"/>
        </p:nvSpPr>
        <p:spPr>
          <a:xfrm>
            <a:off x="8469949" y="176543"/>
            <a:ext cx="351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200">
                <a:solidFill>
                  <a:schemeClr val="bg1"/>
                </a:solidFill>
                <a:latin typeface="Barlow" pitchFamily="2" charset="77"/>
              </a:rPr>
              <a:t>Säveltäjä-sanoittaja </a:t>
            </a:r>
            <a:br>
              <a:rPr lang="fi-FI" sz="1200">
                <a:solidFill>
                  <a:schemeClr val="bg1"/>
                </a:solidFill>
                <a:latin typeface="Barlow" pitchFamily="2" charset="77"/>
              </a:rPr>
            </a:br>
            <a:r>
              <a:rPr lang="fi-FI" sz="1200" b="1">
                <a:solidFill>
                  <a:schemeClr val="bg1"/>
                </a:solidFill>
                <a:latin typeface="Barlow" pitchFamily="2" charset="77"/>
              </a:rPr>
              <a:t>Mikko Kuustonen</a:t>
            </a:r>
            <a:br>
              <a:rPr lang="fi-FI" sz="1200">
                <a:solidFill>
                  <a:schemeClr val="bg1"/>
                </a:solidFill>
                <a:latin typeface="Barlow" pitchFamily="2" charset="77"/>
              </a:rPr>
            </a:br>
            <a:r>
              <a:rPr lang="fi-FI" sz="1200">
                <a:solidFill>
                  <a:schemeClr val="bg1"/>
                </a:solidFill>
                <a:latin typeface="Barlow" pitchFamily="2" charset="77"/>
              </a:rPr>
              <a:t>Teoston asiakas vuodesta 1979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FAAB7E7-55C3-BD41-A017-495F25ED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0025A72-1FBF-6248-BB15-564B19FC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01D8D27-DCD2-A343-9DE9-CCAAED67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0820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69" y="679623"/>
            <a:ext cx="4832688" cy="4244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26C31A-0FD0-D247-9B75-E565091A06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EDA13168-EC6A-0A41-8F22-FDB41346924C}"/>
              </a:ext>
            </a:extLst>
          </p:cNvPr>
          <p:cNvSpPr txBox="1"/>
          <p:nvPr userDrawn="1"/>
        </p:nvSpPr>
        <p:spPr>
          <a:xfrm>
            <a:off x="8469949" y="176543"/>
            <a:ext cx="351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200">
                <a:solidFill>
                  <a:schemeClr val="bg2">
                    <a:lumMod val="65000"/>
                  </a:schemeClr>
                </a:solidFill>
                <a:latin typeface="Barlow" pitchFamily="2" charset="77"/>
              </a:rPr>
              <a:t>Säveltäjä </a:t>
            </a:r>
            <a:r>
              <a:rPr lang="fi-FI" sz="1200" b="1">
                <a:solidFill>
                  <a:schemeClr val="bg2">
                    <a:lumMod val="65000"/>
                  </a:schemeClr>
                </a:solidFill>
                <a:latin typeface="Barlow" pitchFamily="2" charset="77"/>
              </a:rPr>
              <a:t>Iiro Rantala</a:t>
            </a:r>
            <a:br>
              <a:rPr lang="fi-FI" sz="1200">
                <a:solidFill>
                  <a:schemeClr val="bg2">
                    <a:lumMod val="65000"/>
                  </a:schemeClr>
                </a:solidFill>
                <a:latin typeface="Barlow" pitchFamily="2" charset="77"/>
              </a:rPr>
            </a:br>
            <a:r>
              <a:rPr lang="fi-FI" sz="1200">
                <a:solidFill>
                  <a:schemeClr val="bg2">
                    <a:lumMod val="65000"/>
                  </a:schemeClr>
                </a:solidFill>
                <a:latin typeface="Barlow" pitchFamily="2" charset="77"/>
              </a:rPr>
              <a:t>Teoston asiakas vuodesta 1993</a:t>
            </a:r>
          </a:p>
          <a:p>
            <a:pPr algn="r"/>
            <a:endParaRPr lang="fi-FI" sz="1200">
              <a:solidFill>
                <a:schemeClr val="bg2">
                  <a:lumMod val="65000"/>
                </a:schemeClr>
              </a:solidFill>
              <a:latin typeface="Barlow" pitchFamily="2" charset="77"/>
            </a:endParaRP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FAAB7E7-55C3-BD41-A017-495F25ED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0025A72-1FBF-6248-BB15-564B19FC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01D8D27-DCD2-A343-9DE9-CCAAED67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2255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lehti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69" y="679623"/>
            <a:ext cx="4832688" cy="4244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26C31A-0FD0-D247-9B75-E565091A06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EDA13168-EC6A-0A41-8F22-FDB41346924C}"/>
              </a:ext>
            </a:extLst>
          </p:cNvPr>
          <p:cNvSpPr txBox="1"/>
          <p:nvPr userDrawn="1"/>
        </p:nvSpPr>
        <p:spPr>
          <a:xfrm>
            <a:off x="8469949" y="176543"/>
            <a:ext cx="351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200">
                <a:solidFill>
                  <a:schemeClr val="tx1"/>
                </a:solidFill>
                <a:latin typeface="Barlow" pitchFamily="2" charset="77"/>
              </a:rPr>
              <a:t>Säveltäjä </a:t>
            </a:r>
            <a:r>
              <a:rPr lang="fi-FI" sz="1200" b="1">
                <a:solidFill>
                  <a:schemeClr val="tx1"/>
                </a:solidFill>
                <a:latin typeface="Barlow" pitchFamily="2" charset="77"/>
              </a:rPr>
              <a:t>Kaija Saariaho</a:t>
            </a:r>
            <a:r>
              <a:rPr lang="fi-FI" sz="1200">
                <a:solidFill>
                  <a:schemeClr val="tx1"/>
                </a:solidFill>
                <a:latin typeface="Barlow" pitchFamily="2" charset="77"/>
              </a:rPr>
              <a:t> </a:t>
            </a:r>
            <a:br>
              <a:rPr lang="fi-FI" sz="1200">
                <a:solidFill>
                  <a:schemeClr val="tx1"/>
                </a:solidFill>
                <a:latin typeface="Barlow" pitchFamily="2" charset="77"/>
              </a:rPr>
            </a:br>
            <a:r>
              <a:rPr lang="fi-FI" sz="1200">
                <a:solidFill>
                  <a:schemeClr val="tx1"/>
                </a:solidFill>
                <a:latin typeface="Barlow" pitchFamily="2" charset="77"/>
              </a:rPr>
              <a:t>Teoston asiakas vuodesta 1978</a:t>
            </a:r>
          </a:p>
          <a:p>
            <a:pPr algn="r"/>
            <a:endParaRPr lang="fi-FI" sz="1200">
              <a:solidFill>
                <a:schemeClr val="tx1"/>
              </a:solidFill>
              <a:latin typeface="Barlow" pitchFamily="2" charset="77"/>
            </a:endParaRP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FAAB7E7-55C3-BD41-A017-495F25ED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96F1F4-594D-8246-9F08-495847BA5372}" type="datetime1">
              <a:rPr lang="fi-FI" smtClean="0"/>
              <a:pPr/>
              <a:t>9.6.2022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0025A72-1FBF-6248-BB15-564B19FC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01D8D27-DCD2-A343-9DE9-CCAAED67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389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lehti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69" y="679623"/>
            <a:ext cx="4832688" cy="4244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26C31A-0FD0-D247-9B75-E565091A06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EDA13168-EC6A-0A41-8F22-FDB41346924C}"/>
              </a:ext>
            </a:extLst>
          </p:cNvPr>
          <p:cNvSpPr txBox="1"/>
          <p:nvPr userDrawn="1"/>
        </p:nvSpPr>
        <p:spPr>
          <a:xfrm>
            <a:off x="8469949" y="176543"/>
            <a:ext cx="351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200">
                <a:solidFill>
                  <a:schemeClr val="bg1"/>
                </a:solidFill>
                <a:latin typeface="Barlow" pitchFamily="2" charset="77"/>
              </a:rPr>
              <a:t>Säveltäjä-sanoittaja </a:t>
            </a:r>
            <a:r>
              <a:rPr lang="fi-FI" sz="1200" b="1">
                <a:solidFill>
                  <a:schemeClr val="bg1"/>
                </a:solidFill>
                <a:latin typeface="Barlow" pitchFamily="2" charset="77"/>
              </a:rPr>
              <a:t>Jenni Vartiainen</a:t>
            </a:r>
            <a:br>
              <a:rPr lang="fi-FI" sz="1200">
                <a:solidFill>
                  <a:schemeClr val="bg1"/>
                </a:solidFill>
                <a:latin typeface="Barlow" pitchFamily="2" charset="77"/>
              </a:rPr>
            </a:br>
            <a:r>
              <a:rPr lang="fi-FI" sz="1200">
                <a:solidFill>
                  <a:schemeClr val="bg1"/>
                </a:solidFill>
                <a:latin typeface="Barlow" pitchFamily="2" charset="77"/>
              </a:rPr>
              <a:t>Teoston asiakas vuodesta 2004</a:t>
            </a:r>
          </a:p>
          <a:p>
            <a:pPr algn="r"/>
            <a:endParaRPr lang="fi-FI" sz="120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FAAB7E7-55C3-BD41-A017-495F25ED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96F1F4-594D-8246-9F08-495847BA5372}" type="datetime1">
              <a:rPr lang="fi-FI" smtClean="0"/>
              <a:pPr/>
              <a:t>9.6.2022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0025A72-1FBF-6248-BB15-564B19FC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01D8D27-DCD2-A343-9DE9-CCAAED67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1304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älilehti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69" y="679623"/>
            <a:ext cx="4832688" cy="4244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26C31A-0FD0-D247-9B75-E565091A06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FAAB7E7-55C3-BD41-A017-495F25ED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96F1F4-594D-8246-9F08-495847BA5372}" type="datetime1">
              <a:rPr lang="fi-FI" smtClean="0"/>
              <a:pPr/>
              <a:t>9.6.2022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0025A72-1FBF-6248-BB15-564B19FC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01D8D27-DCD2-A343-9DE9-CCAAED67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5715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aktanosto_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07FFC1B2-9410-6545-904B-567675581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" y="1"/>
            <a:ext cx="1219200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69" y="923583"/>
            <a:ext cx="452449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98E08A-A8D8-8C49-BDD5-9F9DC8790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069" y="2518801"/>
            <a:ext cx="4524495" cy="3043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26C31A-0FD0-D247-9B75-E565091A06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201892"/>
            <a:ext cx="1504816" cy="788236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DDED6EE-F5BE-E947-BC3A-C5A7DF32B65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96F1F4-594D-8246-9F08-495847BA5372}" type="datetime1">
              <a:rPr lang="fi-FI" smtClean="0"/>
              <a:pPr/>
              <a:t>9.6.2022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EC5C322-B2DD-E44A-9D0C-E3E969AA58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19EF551-6A87-D84B-9150-BDE3553B36D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632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ktanosto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69" y="923583"/>
            <a:ext cx="452449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98E08A-A8D8-8C49-BDD5-9F9DC8790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069" y="2518801"/>
            <a:ext cx="4524495" cy="3114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26C31A-0FD0-D247-9B75-E565091A06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17315E6C-C3FB-D14A-9B83-FEA766D51430}"/>
              </a:ext>
            </a:extLst>
          </p:cNvPr>
          <p:cNvSpPr/>
          <p:nvPr userDrawn="1"/>
        </p:nvSpPr>
        <p:spPr>
          <a:xfrm>
            <a:off x="6096000" y="0"/>
            <a:ext cx="6096000" cy="3428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FDEEA2EB-3FDE-0847-89DA-5F1A0AA901C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21940" y="2039407"/>
            <a:ext cx="4524495" cy="82062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43BD722-3325-EB46-B67C-7B1D35589954}"/>
              </a:ext>
            </a:extLst>
          </p:cNvPr>
          <p:cNvSpPr/>
          <p:nvPr userDrawn="1"/>
        </p:nvSpPr>
        <p:spPr>
          <a:xfrm>
            <a:off x="6096000" y="3428999"/>
            <a:ext cx="6096000" cy="3428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3D3C4C22-AD58-7340-996D-061AC73250D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821940" y="634988"/>
            <a:ext cx="4524495" cy="1233152"/>
          </a:xfrm>
        </p:spPr>
        <p:txBody>
          <a:bodyPr anchor="ctr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Barlow Ligh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424F15CC-E9B7-2840-810F-0B1AEB2C13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21940" y="5433535"/>
            <a:ext cx="4524495" cy="82062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Sisällön paikkamerkki 2">
            <a:extLst>
              <a:ext uri="{FF2B5EF4-FFF2-40B4-BE49-F238E27FC236}">
                <a16:creationId xmlns:a16="http://schemas.microsoft.com/office/drawing/2014/main" id="{13D43927-8CC7-9043-BE83-0535C8BDE69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821940" y="4029116"/>
            <a:ext cx="4524495" cy="1233152"/>
          </a:xfrm>
        </p:spPr>
        <p:txBody>
          <a:bodyPr anchor="ctr"/>
          <a:lstStyle>
            <a:lvl1pPr marL="0" indent="0">
              <a:buNone/>
              <a:defRPr sz="4000" b="0" i="0">
                <a:solidFill>
                  <a:schemeClr val="accent6"/>
                </a:solidFill>
                <a:latin typeface="Barlow Ligh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9D4D017C-265F-BE4F-8AE6-E890EC4043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23EADD10-65A9-F149-8A25-E1F05BCFAC5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1BBB24C9-CFF7-9C42-8E6B-35D4C44DD3A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0094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ktanosto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09DF27-DAD3-5449-A762-4046C3A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69" y="923583"/>
            <a:ext cx="452449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98E08A-A8D8-8C49-BDD5-9F9DC8790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069" y="2518801"/>
            <a:ext cx="4524495" cy="3114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26C31A-0FD0-D247-9B75-E565091A06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17315E6C-C3FB-D14A-9B83-FEA766D51430}"/>
              </a:ext>
            </a:extLst>
          </p:cNvPr>
          <p:cNvSpPr/>
          <p:nvPr userDrawn="1"/>
        </p:nvSpPr>
        <p:spPr>
          <a:xfrm>
            <a:off x="6096000" y="0"/>
            <a:ext cx="6096000" cy="3428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FDEEA2EB-3FDE-0847-89DA-5F1A0AA901C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21940" y="2039407"/>
            <a:ext cx="4524495" cy="82062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43BD722-3325-EB46-B67C-7B1D35589954}"/>
              </a:ext>
            </a:extLst>
          </p:cNvPr>
          <p:cNvSpPr/>
          <p:nvPr userDrawn="1"/>
        </p:nvSpPr>
        <p:spPr>
          <a:xfrm>
            <a:off x="6096000" y="3428999"/>
            <a:ext cx="6096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3D3C4C22-AD58-7340-996D-061AC73250D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821940" y="634988"/>
            <a:ext cx="4524495" cy="1233152"/>
          </a:xfrm>
        </p:spPr>
        <p:txBody>
          <a:bodyPr anchor="ctr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Barlow Ligh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424F15CC-E9B7-2840-810F-0B1AEB2C13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21940" y="5433535"/>
            <a:ext cx="4524495" cy="82062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Sisällön paikkamerkki 2">
            <a:extLst>
              <a:ext uri="{FF2B5EF4-FFF2-40B4-BE49-F238E27FC236}">
                <a16:creationId xmlns:a16="http://schemas.microsoft.com/office/drawing/2014/main" id="{13D43927-8CC7-9043-BE83-0535C8BDE69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821940" y="4029116"/>
            <a:ext cx="4524495" cy="1233152"/>
          </a:xfrm>
        </p:spPr>
        <p:txBody>
          <a:bodyPr anchor="ctr"/>
          <a:lstStyle>
            <a:lvl1pPr marL="0" indent="0">
              <a:buNone/>
              <a:defRPr sz="4000" b="0" i="0">
                <a:solidFill>
                  <a:schemeClr val="accent1"/>
                </a:solidFill>
                <a:latin typeface="Barlow Ligh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813FAC78-3342-C448-9388-403825D80F2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264D100E-6659-CD44-9E22-FCAFB956B6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440D5C2E-934B-494C-80AD-0767BA88F3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0009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BC8707-2C53-D942-BDF1-68A161F4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 b="0" i="0">
                <a:latin typeface="Barlow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800C0D3-8710-3641-9639-8FB8CB979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39AD441-BC97-D549-88AC-152C65B4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9929917-FE48-F747-BE6E-A57181385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2905B1-AE6D-5D40-856E-B847A96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040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2F2830-EC39-6F40-941D-9C5A3B220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291" y="1648919"/>
            <a:ext cx="9658709" cy="1926236"/>
          </a:xfrm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tx1"/>
                </a:solidFill>
                <a:latin typeface="Barlow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52D675-DBA2-124A-9D2B-022054A5C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291" y="3879063"/>
            <a:ext cx="9658709" cy="1404193"/>
          </a:xfrm>
        </p:spPr>
        <p:txBody>
          <a:bodyPr>
            <a:no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97EEBE-7AE1-D64F-93D2-7527D12C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81453CC-4345-BE4E-B2B9-AAC244A63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0A80282-8CE6-424A-A516-28C67E22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D31B76DE-D91F-FE48-9AA4-BF7E6E1609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0855" y="6020234"/>
            <a:ext cx="3540067" cy="105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9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C800C0D3-8710-3641-9639-8FB8CB979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80F3DB0-02CD-6C46-97FB-34A5102BB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E9162ED-E47F-0442-AF24-3AC4D6ED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D01FEDD-39C6-CE43-A1C0-ACBD82F02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3346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74337861-C7F1-3E41-94B5-0F23AED5B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0" y="4062294"/>
            <a:ext cx="5283200" cy="2222500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75CEABA4-34AA-B54E-928F-C163F29AF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758" y="688025"/>
            <a:ext cx="10180485" cy="1926236"/>
          </a:xfrm>
        </p:spPr>
        <p:txBody>
          <a:bodyPr anchor="b">
            <a:noAutofit/>
          </a:bodyPr>
          <a:lstStyle>
            <a:lvl1pPr algn="ctr">
              <a:defRPr sz="4800" b="0" i="0">
                <a:solidFill>
                  <a:schemeClr val="tx1"/>
                </a:solidFill>
                <a:latin typeface="Barlow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898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petusd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AECA43A-F7EF-F646-BC8D-592DE0E1EF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016" y="4974586"/>
            <a:ext cx="4856135" cy="2015131"/>
          </a:xfrm>
          <a:prstGeom prst="rect">
            <a:avLst/>
          </a:prstGeom>
        </p:spPr>
      </p:pic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CB0DA84E-14C5-FA48-B6E6-99D590746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5065" y="1394846"/>
            <a:ext cx="3222278" cy="279716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30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petusd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EA93565B-B9C7-5F49-8265-8ED3C47D4114}"/>
              </a:ext>
            </a:extLst>
          </p:cNvPr>
          <p:cNvSpPr txBox="1"/>
          <p:nvPr userDrawn="1"/>
        </p:nvSpPr>
        <p:spPr>
          <a:xfrm>
            <a:off x="8601557" y="2851690"/>
            <a:ext cx="3254645" cy="1037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i-FI" sz="2200">
                <a:solidFill>
                  <a:schemeClr val="bg1"/>
                </a:solidFill>
                <a:latin typeface="Barlow" pitchFamily="2" charset="77"/>
              </a:rPr>
              <a:t>Urho Kekkosen katu 2 C</a:t>
            </a:r>
          </a:p>
          <a:p>
            <a:pPr lvl="0">
              <a:lnSpc>
                <a:spcPct val="150000"/>
              </a:lnSpc>
            </a:pPr>
            <a:r>
              <a:rPr lang="fi-FI" sz="2200">
                <a:solidFill>
                  <a:schemeClr val="bg1"/>
                </a:solidFill>
                <a:latin typeface="Barlow" pitchFamily="2" charset="77"/>
              </a:rPr>
              <a:t>00100 Helsinki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D63944F-8A38-CD49-BD89-4F33A8698D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480" y="1420937"/>
            <a:ext cx="3896721" cy="2041137"/>
          </a:xfrm>
          <a:prstGeom prst="rect">
            <a:avLst/>
          </a:prstGeom>
        </p:spPr>
      </p:pic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D20EB9B7-9EA7-314A-A872-BD75CE492E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792" y="4153546"/>
            <a:ext cx="3022991" cy="60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51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6260F10-5411-A94E-AA2E-DC45C8AB3AC5}"/>
              </a:ext>
            </a:extLst>
          </p:cNvPr>
          <p:cNvSpPr/>
          <p:nvPr userDrawn="1"/>
        </p:nvSpPr>
        <p:spPr>
          <a:xfrm>
            <a:off x="229892" y="216976"/>
            <a:ext cx="11732217" cy="60443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2F2830-EC39-6F40-941D-9C5A3B220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291" y="1199468"/>
            <a:ext cx="9658709" cy="1926236"/>
          </a:xfrm>
        </p:spPr>
        <p:txBody>
          <a:bodyPr anchor="b">
            <a:noAutofit/>
          </a:bodyPr>
          <a:lstStyle>
            <a:lvl1pPr algn="ctr">
              <a:defRPr sz="4800" b="0" i="0">
                <a:solidFill>
                  <a:schemeClr val="tx1"/>
                </a:solidFill>
                <a:latin typeface="Barlow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52D675-DBA2-124A-9D2B-022054A5C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291" y="3429612"/>
            <a:ext cx="9658709" cy="1404193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7827742-487C-5448-8C58-B9C54BECE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3136CF05-5D64-CC4F-9F2F-1F8DC342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69340F33-399F-184C-AD64-36F1B304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0E494CF-A2C1-104C-A29D-336AB6AE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88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6260F10-5411-A94E-AA2E-DC45C8AB3AC5}"/>
              </a:ext>
            </a:extLst>
          </p:cNvPr>
          <p:cNvSpPr/>
          <p:nvPr userDrawn="1"/>
        </p:nvSpPr>
        <p:spPr>
          <a:xfrm>
            <a:off x="229892" y="216976"/>
            <a:ext cx="11732217" cy="60443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2F2830-EC39-6F40-941D-9C5A3B220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291" y="1199468"/>
            <a:ext cx="9658709" cy="1926236"/>
          </a:xfrm>
        </p:spPr>
        <p:txBody>
          <a:bodyPr anchor="b">
            <a:noAutofit/>
          </a:bodyPr>
          <a:lstStyle>
            <a:lvl1pPr algn="ctr">
              <a:defRPr sz="4800" b="0" i="0">
                <a:solidFill>
                  <a:schemeClr val="accent6"/>
                </a:solidFill>
                <a:latin typeface="Barlow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52D675-DBA2-124A-9D2B-022054A5C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291" y="3429612"/>
            <a:ext cx="9658709" cy="1404193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7827742-487C-5448-8C58-B9C54BECE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36847804-E88A-F640-BDDE-AA05D472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9BFDD58C-8D13-344C-98B2-A5A318A9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4418471D-F0CB-924D-996B-6D1020A9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709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6260F10-5411-A94E-AA2E-DC45C8AB3AC5}"/>
              </a:ext>
            </a:extLst>
          </p:cNvPr>
          <p:cNvSpPr/>
          <p:nvPr userDrawn="1"/>
        </p:nvSpPr>
        <p:spPr>
          <a:xfrm>
            <a:off x="229892" y="216976"/>
            <a:ext cx="11732217" cy="60443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2F2830-EC39-6F40-941D-9C5A3B220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291" y="1199468"/>
            <a:ext cx="9658709" cy="1926236"/>
          </a:xfrm>
        </p:spPr>
        <p:txBody>
          <a:bodyPr anchor="b">
            <a:noAutofit/>
          </a:bodyPr>
          <a:lstStyle>
            <a:lvl1pPr algn="ctr">
              <a:defRPr sz="4800" b="0" i="0">
                <a:solidFill>
                  <a:schemeClr val="bg1"/>
                </a:solidFill>
                <a:latin typeface="Barlow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52D675-DBA2-124A-9D2B-022054A5C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291" y="3429612"/>
            <a:ext cx="9658709" cy="1404193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E2DE7BA-043E-3247-921A-3503E3F01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3966D4C6-42B1-A042-9DB2-7558732E06F4}" type="datetime1">
              <a:rPr lang="fi-FI" smtClean="0"/>
              <a:t>9.6.2022</a:t>
            </a:fld>
            <a:endParaRPr lang="fi-FI"/>
          </a:p>
        </p:txBody>
      </p:sp>
      <p:sp>
        <p:nvSpPr>
          <p:cNvPr id="6" name="Dian numeron paikkamerkki 4">
            <a:extLst>
              <a:ext uri="{FF2B5EF4-FFF2-40B4-BE49-F238E27FC236}">
                <a16:creationId xmlns:a16="http://schemas.microsoft.com/office/drawing/2014/main" id="{90334FDD-5135-C44F-B16C-40093DAFF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7827742-487C-5448-8C58-B9C54BECE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72D770F6-C568-E148-B460-00B03C603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4704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BC8707-2C53-D942-BDF1-68A161F4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 b="0" i="0">
                <a:latin typeface="Barlow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492349-F271-174A-9AC1-7573E1E53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948069"/>
            <a:ext cx="10872788" cy="4228894"/>
          </a:xfrm>
        </p:spPr>
        <p:txBody>
          <a:bodyPr>
            <a:noAutofit/>
          </a:bodyPr>
          <a:lstStyle>
            <a:lvl2pPr>
              <a:defRPr sz="2000" b="0" i="0">
                <a:latin typeface="Barlow" pitchFamily="2" charset="77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800C0D3-8710-3641-9639-8FB8CB979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18B678E4-42D2-644D-A8D1-FF11F223C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46093A29-3977-6748-BC5F-E400C7E394DA}" type="datetime1">
              <a:rPr lang="fi-FI" smtClean="0"/>
              <a:t>9.6.2022</a:t>
            </a:fld>
            <a:endParaRPr lang="fi-FI"/>
          </a:p>
        </p:txBody>
      </p:sp>
      <p:sp>
        <p:nvSpPr>
          <p:cNvPr id="13" name="Dian numeron paikkamerkki 4">
            <a:extLst>
              <a:ext uri="{FF2B5EF4-FFF2-40B4-BE49-F238E27FC236}">
                <a16:creationId xmlns:a16="http://schemas.microsoft.com/office/drawing/2014/main" id="{60C8AF5B-1A3A-FC4B-A0EC-7BEDA75A8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D282E3A-9877-1748-838F-ECD42AE7E6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749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vihreä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BC8707-2C53-D942-BDF1-68A161F4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 b="0" i="0">
                <a:latin typeface="Barlow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492349-F271-174A-9AC1-7573E1E53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1948069"/>
            <a:ext cx="10872788" cy="4228894"/>
          </a:xfrm>
        </p:spPr>
        <p:txBody>
          <a:bodyPr>
            <a:noAutofit/>
          </a:bodyPr>
          <a:lstStyle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E39D0C5A-FC95-CE4E-9D90-2AD2897E2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4463" y="6191953"/>
            <a:ext cx="1490258" cy="788236"/>
          </a:xfrm>
          <a:prstGeom prst="rect">
            <a:avLst/>
          </a:prstGeom>
        </p:spPr>
      </p:pic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464D6EBF-057E-2A4A-B98E-5065627A4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</a:defRPr>
            </a:lvl1pPr>
          </a:lstStyle>
          <a:p>
            <a:fld id="{EA104D3B-55C4-774A-B95D-77B51BA28ACA}" type="datetime1">
              <a:rPr lang="fi-FI" smtClean="0"/>
              <a:t>9.6.2022</a:t>
            </a:fld>
            <a:endParaRPr lang="fi-FI"/>
          </a:p>
        </p:txBody>
      </p:sp>
      <p:sp>
        <p:nvSpPr>
          <p:cNvPr id="14" name="Dian numeron paikkamerkki 4">
            <a:extLst>
              <a:ext uri="{FF2B5EF4-FFF2-40B4-BE49-F238E27FC236}">
                <a16:creationId xmlns:a16="http://schemas.microsoft.com/office/drawing/2014/main" id="{B193A18E-98D4-BB4C-8C39-373842768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F0443A2-3FD7-5441-B584-7EF8BA319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177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BC8707-2C53-D942-BDF1-68A161F4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 b="0" i="0">
                <a:solidFill>
                  <a:schemeClr val="accent6"/>
                </a:solidFill>
                <a:latin typeface="Barlow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492349-F271-174A-9AC1-7573E1E53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948069"/>
            <a:ext cx="10874376" cy="422889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E39D0C5A-FC95-CE4E-9D90-2AD2897E2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184" y="6191953"/>
            <a:ext cx="1504816" cy="788236"/>
          </a:xfrm>
          <a:prstGeom prst="rect">
            <a:avLst/>
          </a:prstGeom>
        </p:spPr>
      </p:pic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C07E0D6A-EE90-2846-850F-103DA4378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123DC372-9370-E549-A061-95457936EE66}" type="datetime1">
              <a:rPr lang="fi-FI" smtClean="0"/>
              <a:t>9.6.2022</a:t>
            </a:fld>
            <a:endParaRPr lang="fi-FI"/>
          </a:p>
        </p:txBody>
      </p:sp>
      <p:sp>
        <p:nvSpPr>
          <p:cNvPr id="13" name="Dian numeron paikkamerkki 4">
            <a:extLst>
              <a:ext uri="{FF2B5EF4-FFF2-40B4-BE49-F238E27FC236}">
                <a16:creationId xmlns:a16="http://schemas.microsoft.com/office/drawing/2014/main" id="{16BD88C7-F5D5-714A-8F10-BE5CE04D4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24A42CA-042F-9E41-9067-A1D24EAF57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184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C3E7321-B4E4-A74A-B9DA-69B9FA8A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65125"/>
            <a:ext cx="10872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D137E48-529E-1049-ADC5-1A49CBAF7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825625"/>
            <a:ext cx="1087278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1"/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3DC11B0-A038-E34E-9E7A-B2C8B7810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5476" y="6492875"/>
            <a:ext cx="869349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5696F1F4-594D-8246-9F08-495847BA5372}" type="datetime1">
              <a:rPr lang="fi-FI" smtClean="0"/>
              <a:t>9.6.2022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5481988-F245-F445-AFDF-7D19DB610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8578AA0F-627C-5748-AA6F-DFEA3A31F61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802CE7D-C3C8-8C49-A23E-2DBB07D2D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1215" y="6492876"/>
            <a:ext cx="3809356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712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6" r:id="rId3"/>
    <p:sldLayoutId id="2147483712" r:id="rId4"/>
    <p:sldLayoutId id="2147483713" r:id="rId5"/>
    <p:sldLayoutId id="2147483720" r:id="rId6"/>
    <p:sldLayoutId id="2147483650" r:id="rId7"/>
    <p:sldLayoutId id="2147483680" r:id="rId8"/>
    <p:sldLayoutId id="2147483685" r:id="rId9"/>
    <p:sldLayoutId id="2147483701" r:id="rId10"/>
    <p:sldLayoutId id="2147483670" r:id="rId11"/>
    <p:sldLayoutId id="2147483652" r:id="rId12"/>
    <p:sldLayoutId id="2147483687" r:id="rId13"/>
    <p:sldLayoutId id="2147483693" r:id="rId14"/>
    <p:sldLayoutId id="2147483694" r:id="rId15"/>
    <p:sldLayoutId id="2147483696" r:id="rId16"/>
    <p:sldLayoutId id="2147483697" r:id="rId17"/>
    <p:sldLayoutId id="2147483698" r:id="rId18"/>
    <p:sldLayoutId id="2147483699" r:id="rId19"/>
    <p:sldLayoutId id="2147483705" r:id="rId20"/>
    <p:sldLayoutId id="2147483681" r:id="rId21"/>
    <p:sldLayoutId id="2147483722" r:id="rId22"/>
    <p:sldLayoutId id="2147483723" r:id="rId23"/>
    <p:sldLayoutId id="2147483724" r:id="rId24"/>
    <p:sldLayoutId id="2147483725" r:id="rId25"/>
    <p:sldLayoutId id="2147483721" r:id="rId26"/>
    <p:sldLayoutId id="2147483703" r:id="rId27"/>
    <p:sldLayoutId id="2147483704" r:id="rId28"/>
    <p:sldLayoutId id="2147483709" r:id="rId29"/>
    <p:sldLayoutId id="2147483710" r:id="rId30"/>
    <p:sldLayoutId id="2147483692" r:id="rId31"/>
    <p:sldLayoutId id="2147483711" r:id="rId32"/>
    <p:sldLayoutId id="2147483718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Barlow Ligh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200" b="0" i="0" kern="1200" baseline="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Barlow SemiBo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7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265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  <p15:guide id="5" pos="3953" userDrawn="1">
          <p15:clr>
            <a:srgbClr val="F26B43"/>
          </p15:clr>
        </p15:guide>
        <p15:guide id="6" pos="11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18/10/relationships/comments" Target="../comments/modernComment_2FF_8ECB53DC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8E1081-0200-447F-B0E3-079010C90073}"/>
              </a:ext>
            </a:extLst>
          </p:cNvPr>
          <p:cNvSpPr/>
          <p:nvPr/>
        </p:nvSpPr>
        <p:spPr>
          <a:xfrm>
            <a:off x="0" y="-38912"/>
            <a:ext cx="12192000" cy="689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287D6-C913-4D05-B13E-CABD894ED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86D2B-7E45-4D9E-8A60-30C363D8DE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8822CB-ABE9-41AD-9D40-D01D450C3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982" y="1102614"/>
            <a:ext cx="5909227" cy="24621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35A0DB-618E-41EC-8151-14F064E2CC34}"/>
              </a:ext>
            </a:extLst>
          </p:cNvPr>
          <p:cNvSpPr txBox="1"/>
          <p:nvPr/>
        </p:nvSpPr>
        <p:spPr>
          <a:xfrm>
            <a:off x="8015592" y="2953302"/>
            <a:ext cx="34922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6600">
                <a:latin typeface="Barlow" pitchFamily="2" charset="77"/>
              </a:rPr>
              <a:t>FACTS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DEE2B9-A4EC-44A1-BAF1-145BED64C9EC}"/>
              </a:ext>
            </a:extLst>
          </p:cNvPr>
          <p:cNvSpPr txBox="1"/>
          <p:nvPr/>
        </p:nvSpPr>
        <p:spPr>
          <a:xfrm>
            <a:off x="6925119" y="4360981"/>
            <a:ext cx="531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3600">
                <a:latin typeface="Barlow" pitchFamily="2" charset="77"/>
              </a:rPr>
              <a:t>Tietoa musiikin tekijöille!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C965B6-72AC-420E-9F33-A165A41F7900}"/>
              </a:ext>
            </a:extLst>
          </p:cNvPr>
          <p:cNvSpPr txBox="1"/>
          <p:nvPr/>
        </p:nvSpPr>
        <p:spPr>
          <a:xfrm>
            <a:off x="7562927" y="486767"/>
            <a:ext cx="4717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3200">
                <a:latin typeface="Barlow ExtraBold" panose="00000900000000000000" pitchFamily="2" charset="0"/>
              </a:rPr>
              <a:t>9.6.2022 klo 13-14</a:t>
            </a:r>
          </a:p>
        </p:txBody>
      </p:sp>
      <p:pic>
        <p:nvPicPr>
          <p:cNvPr id="3" name="Picture 2" descr="A person writing on a book&#10;&#10;Description automatically generated with medium confidence">
            <a:extLst>
              <a:ext uri="{FF2B5EF4-FFF2-40B4-BE49-F238E27FC236}">
                <a16:creationId xmlns:a16="http://schemas.microsoft.com/office/drawing/2014/main" id="{CCAC37DF-D4C8-44EC-93A7-B7F63F1DC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45" r="14402"/>
          <a:stretch/>
        </p:blipFill>
        <p:spPr>
          <a:xfrm>
            <a:off x="-1" y="-38912"/>
            <a:ext cx="6284217" cy="689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65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0D4EA61-7C30-4D4E-8B75-11FF2CD10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Tilitykset ohjautuvat oikeille henkilöille </a:t>
            </a:r>
            <a:r>
              <a:rPr lang="fi-FI">
                <a:solidFill>
                  <a:schemeClr val="accent2"/>
                </a:solidFill>
                <a:latin typeface="Barlow ExtraBold" panose="00000900000000000000" pitchFamily="2" charset="0"/>
              </a:rPr>
              <a:t>teosilmoituksen</a:t>
            </a:r>
            <a:r>
              <a:rPr lang="fi-FI"/>
              <a:t> perusteella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62424BC-BAF0-4B5E-BF34-55B1FB7C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0" y="1688294"/>
            <a:ext cx="5597958" cy="4228893"/>
          </a:xfrm>
        </p:spPr>
        <p:txBody>
          <a:bodyPr/>
          <a:lstStyle/>
          <a:p>
            <a:pPr marL="0" indent="0">
              <a:buNone/>
            </a:pPr>
            <a:endParaRPr lang="fi-FI" b="1"/>
          </a:p>
          <a:p>
            <a:pPr marL="0" indent="0">
              <a:buNone/>
            </a:pPr>
            <a:r>
              <a:rPr lang="fi-FI" sz="3200" b="1"/>
              <a:t>Tee teosilmoitus heti teoksen valmistuttua!</a:t>
            </a:r>
          </a:p>
          <a:p>
            <a:pPr marL="0" indent="0">
              <a:buNone/>
            </a:pPr>
            <a:endParaRPr lang="fi-FI" b="1"/>
          </a:p>
          <a:p>
            <a:pPr marL="0" indent="0">
              <a:buNone/>
            </a:pPr>
            <a:r>
              <a:rPr lang="fi-FI"/>
              <a:t>Korvaukset tilitetään pääosin alla olevassa aikataulussa, kun teosilmoitus on tehty:</a:t>
            </a:r>
          </a:p>
          <a:p>
            <a:r>
              <a:rPr lang="fi-FI" b="1" i="0">
                <a:effectLst/>
                <a:latin typeface="Barlow" panose="00000500000000000000" pitchFamily="2" charset="0"/>
              </a:rPr>
              <a:t>30.10. </a:t>
            </a:r>
            <a:r>
              <a:rPr lang="fi-FI" i="0">
                <a:effectLst/>
                <a:latin typeface="Barlow" panose="00000500000000000000" pitchFamily="2" charset="0"/>
              </a:rPr>
              <a:t>mennessä maaliskuun tilitystä varten</a:t>
            </a:r>
          </a:p>
          <a:p>
            <a:r>
              <a:rPr lang="fi-FI" b="1" i="0">
                <a:effectLst/>
                <a:latin typeface="Barlow" panose="00000500000000000000" pitchFamily="2" charset="0"/>
              </a:rPr>
              <a:t>30.1. </a:t>
            </a:r>
            <a:r>
              <a:rPr lang="fi-FI" i="0">
                <a:effectLst/>
                <a:latin typeface="Barlow" panose="00000500000000000000" pitchFamily="2" charset="0"/>
              </a:rPr>
              <a:t>mennessä kesäkuun tilitystä varten</a:t>
            </a:r>
          </a:p>
          <a:p>
            <a:r>
              <a:rPr lang="fi-FI" b="1" i="0">
                <a:effectLst/>
                <a:latin typeface="Barlow" panose="00000500000000000000" pitchFamily="2" charset="0"/>
              </a:rPr>
              <a:t>30.4. </a:t>
            </a:r>
            <a:r>
              <a:rPr lang="fi-FI" i="0">
                <a:effectLst/>
                <a:latin typeface="Barlow" panose="00000500000000000000" pitchFamily="2" charset="0"/>
              </a:rPr>
              <a:t>mennessä </a:t>
            </a:r>
            <a:r>
              <a:rPr lang="fi-FI">
                <a:latin typeface="Barlow" panose="00000500000000000000" pitchFamily="2" charset="0"/>
              </a:rPr>
              <a:t>syys</a:t>
            </a:r>
            <a:r>
              <a:rPr lang="fi-FI" i="0">
                <a:effectLst/>
                <a:latin typeface="Barlow" panose="00000500000000000000" pitchFamily="2" charset="0"/>
              </a:rPr>
              <a:t>kuun tilitystä varten</a:t>
            </a:r>
          </a:p>
          <a:p>
            <a:r>
              <a:rPr lang="fi-FI" b="1" i="0">
                <a:effectLst/>
                <a:latin typeface="Barlow" panose="00000500000000000000" pitchFamily="2" charset="0"/>
              </a:rPr>
              <a:t>30.7. </a:t>
            </a:r>
            <a:r>
              <a:rPr lang="fi-FI" i="0">
                <a:effectLst/>
                <a:latin typeface="Barlow" panose="00000500000000000000" pitchFamily="2" charset="0"/>
              </a:rPr>
              <a:t>mennessä joulukuun tilitystä varten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677F5-2127-45C3-8F31-943D12D0C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10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A40EB-6699-4554-AE00-0F691B98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EAB880-7D77-4580-883A-84CC8CD1118D}"/>
              </a:ext>
            </a:extLst>
          </p:cNvPr>
          <p:cNvGrpSpPr/>
          <p:nvPr/>
        </p:nvGrpSpPr>
        <p:grpSpPr>
          <a:xfrm>
            <a:off x="6259946" y="1690688"/>
            <a:ext cx="5271654" cy="4489667"/>
            <a:chOff x="3920884" y="1718498"/>
            <a:chExt cx="4530436" cy="38295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6974C4-8735-48A5-AECE-C9598CC4A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112" t="-1" r="14799" b="25488"/>
            <a:stretch/>
          </p:blipFill>
          <p:spPr>
            <a:xfrm>
              <a:off x="3920884" y="1718498"/>
              <a:ext cx="4530436" cy="382955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0D82E6-555F-4406-AB44-B2DF91B09DF8}"/>
                </a:ext>
              </a:extLst>
            </p:cNvPr>
            <p:cNvSpPr/>
            <p:nvPr/>
          </p:nvSpPr>
          <p:spPr>
            <a:xfrm>
              <a:off x="4135583" y="2712027"/>
              <a:ext cx="3158836" cy="249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709415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1C38F-E0A0-44FB-BACC-358DC7DEF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65126"/>
            <a:ext cx="10872788" cy="523220"/>
          </a:xfrm>
        </p:spPr>
        <p:txBody>
          <a:bodyPr anchor="ctr">
            <a:normAutofit fontScale="90000"/>
          </a:bodyPr>
          <a:lstStyle/>
          <a:p>
            <a:r>
              <a:rPr lang="fi-FI"/>
              <a:t>Esimerkki tilityksen kulusta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FAD1F-1C49-427F-B282-89857B0C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578AA0F-627C-5748-AA6F-DFEA3A31F614}" type="slidenum">
              <a:rPr lang="fi-FI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fi-FI" sz="110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CAF81F-5F82-C625-4E43-E38DBBE7B7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51215" y="6492876"/>
            <a:ext cx="3809356" cy="249238"/>
          </a:xfrm>
        </p:spPr>
        <p:txBody>
          <a:bodyPr/>
          <a:lstStyle/>
          <a:p>
            <a:endParaRPr lang="fi-FI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0891A81-5AFA-4744-B513-E95A6A03F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3158350"/>
              </p:ext>
            </p:extLst>
          </p:nvPr>
        </p:nvGraphicFramePr>
        <p:xfrm>
          <a:off x="659606" y="2862469"/>
          <a:ext cx="10872788" cy="4228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9D4378C-A69E-41DA-9C07-F2A300D0BCC4}"/>
              </a:ext>
            </a:extLst>
          </p:cNvPr>
          <p:cNvSpPr txBox="1"/>
          <p:nvPr/>
        </p:nvSpPr>
        <p:spPr>
          <a:xfrm>
            <a:off x="6498454" y="2450237"/>
            <a:ext cx="2317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2200">
                <a:solidFill>
                  <a:srgbClr val="FFFFFF"/>
                </a:solidFill>
                <a:latin typeface="Barlow" pitchFamily="2" charset="77"/>
              </a:rPr>
              <a:t>Teosilmoitus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D933D4-CA90-46CF-BAC8-29CB7F89EEE4}"/>
              </a:ext>
            </a:extLst>
          </p:cNvPr>
          <p:cNvGrpSpPr/>
          <p:nvPr/>
        </p:nvGrpSpPr>
        <p:grpSpPr>
          <a:xfrm>
            <a:off x="8532358" y="577679"/>
            <a:ext cx="3310735" cy="2851321"/>
            <a:chOff x="8532358" y="577679"/>
            <a:chExt cx="3310735" cy="285132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F26AF0-6A8E-4240-95CF-36112B9436A9}"/>
                </a:ext>
              </a:extLst>
            </p:cNvPr>
            <p:cNvSpPr/>
            <p:nvPr/>
          </p:nvSpPr>
          <p:spPr>
            <a:xfrm>
              <a:off x="8532358" y="577679"/>
              <a:ext cx="2702526" cy="118909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fi-FI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2F6CB85-4685-4CFA-9A82-1EBCAB92D26B}"/>
                </a:ext>
              </a:extLst>
            </p:cNvPr>
            <p:cNvGrpSpPr/>
            <p:nvPr/>
          </p:nvGrpSpPr>
          <p:grpSpPr>
            <a:xfrm>
              <a:off x="9384293" y="1252125"/>
              <a:ext cx="2458800" cy="2176875"/>
              <a:chOff x="4458798" y="1285209"/>
              <a:chExt cx="2458800" cy="217687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745B0BB-1C78-4541-93CF-C2EC292015DD}"/>
                  </a:ext>
                </a:extLst>
              </p:cNvPr>
              <p:cNvSpPr/>
              <p:nvPr/>
            </p:nvSpPr>
            <p:spPr>
              <a:xfrm>
                <a:off x="4458798" y="1285209"/>
                <a:ext cx="2458800" cy="217687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Rectangle: Rounded Corners 4">
                <a:extLst>
                  <a:ext uri="{FF2B5EF4-FFF2-40B4-BE49-F238E27FC236}">
                    <a16:creationId xmlns:a16="http://schemas.microsoft.com/office/drawing/2014/main" id="{E9B16467-F525-4602-92B3-9BB0E4719086}"/>
                  </a:ext>
                </a:extLst>
              </p:cNvPr>
              <p:cNvSpPr txBox="1"/>
              <p:nvPr/>
            </p:nvSpPr>
            <p:spPr>
              <a:xfrm>
                <a:off x="4522556" y="1348967"/>
                <a:ext cx="2331284" cy="20493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t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fi-FI" sz="1600">
                    <a:latin typeface="Barlow" panose="00000500000000000000" pitchFamily="2" charset="0"/>
                  </a:rPr>
                  <a:t>Ilman teosilmoitusta tiedot eivät kohtaa eikä korvauksia voida jakaa.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fi-FI" sz="1600">
                    <a:latin typeface="Barlow" panose="00000500000000000000" pitchFamily="2" charset="0"/>
                  </a:rPr>
                  <a:t>Teosilmoitus määrittää kenelle korvauksia maksetaan.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0ACA3CA-E330-44B7-8F67-79761A23A490}"/>
              </a:ext>
            </a:extLst>
          </p:cNvPr>
          <p:cNvSpPr txBox="1"/>
          <p:nvPr/>
        </p:nvSpPr>
        <p:spPr>
          <a:xfrm>
            <a:off x="8598021" y="684307"/>
            <a:ext cx="2702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3200" b="1">
                <a:solidFill>
                  <a:srgbClr val="FFFFFF"/>
                </a:solidFill>
                <a:latin typeface="Barlow" panose="00000500000000000000" pitchFamily="2" charset="0"/>
              </a:rPr>
              <a:t>Teosilmoitus</a:t>
            </a:r>
          </a:p>
        </p:txBody>
      </p:sp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CCA0D996-E914-4A13-91E9-4E85BE4DCA1D}"/>
              </a:ext>
            </a:extLst>
          </p:cNvPr>
          <p:cNvSpPr/>
          <p:nvPr/>
        </p:nvSpPr>
        <p:spPr>
          <a:xfrm>
            <a:off x="8532358" y="2085959"/>
            <a:ext cx="630094" cy="1496395"/>
          </a:xfrm>
          <a:prstGeom prst="upDownArrow">
            <a:avLst/>
          </a:prstGeom>
          <a:solidFill>
            <a:srgbClr val="AACBD7"/>
          </a:solidFill>
          <a:ln>
            <a:solidFill>
              <a:srgbClr val="AAC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E53A83-5349-4A2A-9457-5D3015802EF0}"/>
              </a:ext>
            </a:extLst>
          </p:cNvPr>
          <p:cNvSpPr txBox="1"/>
          <p:nvPr/>
        </p:nvSpPr>
        <p:spPr>
          <a:xfrm>
            <a:off x="2370799" y="2325765"/>
            <a:ext cx="6170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2400" b="1">
                <a:latin typeface="Barlow" pitchFamily="2" charset="77"/>
              </a:rPr>
              <a:t>Kaikki alkaa teoksesta ja teosilmoituksesta</a:t>
            </a:r>
            <a:r>
              <a:rPr lang="fi-FI" sz="2800" b="1">
                <a:latin typeface="Barlow" pitchFamily="2" charset="77"/>
              </a:rPr>
              <a:t>! </a:t>
            </a:r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1BAD541C-D693-4D22-BE3D-9D863B375233}"/>
              </a:ext>
            </a:extLst>
          </p:cNvPr>
          <p:cNvSpPr/>
          <p:nvPr/>
        </p:nvSpPr>
        <p:spPr>
          <a:xfrm rot="5400000">
            <a:off x="4995844" y="-1434518"/>
            <a:ext cx="612000" cy="6082192"/>
          </a:xfrm>
          <a:prstGeom prst="upDownArrow">
            <a:avLst/>
          </a:prstGeom>
          <a:solidFill>
            <a:srgbClr val="AACBD7"/>
          </a:solidFill>
          <a:ln>
            <a:solidFill>
              <a:srgbClr val="AAC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474A98-94D0-4997-B0C1-7D3C60B18736}"/>
              </a:ext>
            </a:extLst>
          </p:cNvPr>
          <p:cNvGrpSpPr/>
          <p:nvPr/>
        </p:nvGrpSpPr>
        <p:grpSpPr>
          <a:xfrm rot="5400000">
            <a:off x="1318967" y="2597888"/>
            <a:ext cx="1356761" cy="612170"/>
            <a:chOff x="2845106" y="723958"/>
            <a:chExt cx="790223" cy="612170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4B86CD80-02F0-4372-ACB6-BD1550B33EC7}"/>
                </a:ext>
              </a:extLst>
            </p:cNvPr>
            <p:cNvSpPr/>
            <p:nvPr/>
          </p:nvSpPr>
          <p:spPr>
            <a:xfrm rot="9915">
              <a:off x="2845106" y="723958"/>
              <a:ext cx="790223" cy="61217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ow: Right 4">
              <a:extLst>
                <a:ext uri="{FF2B5EF4-FFF2-40B4-BE49-F238E27FC236}">
                  <a16:creationId xmlns:a16="http://schemas.microsoft.com/office/drawing/2014/main" id="{82900639-C086-4F94-8F05-2CAD977F143A}"/>
                </a:ext>
              </a:extLst>
            </p:cNvPr>
            <p:cNvSpPr txBox="1"/>
            <p:nvPr/>
          </p:nvSpPr>
          <p:spPr>
            <a:xfrm rot="9915">
              <a:off x="2845106" y="846127"/>
              <a:ext cx="606572" cy="367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i-FI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39568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2" grpId="0" animBg="1"/>
      <p:bldP spid="14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F2C74F-8013-4F3E-B9A7-8A6AC8F13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Kesäkuun tilitys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F75E46-62D7-4114-B5E7-893989157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3" y="1589849"/>
            <a:ext cx="5317781" cy="5152263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fi-FI" b="1" i="0">
                <a:solidFill>
                  <a:schemeClr val="accent2"/>
                </a:solidFill>
                <a:effectLst/>
                <a:latin typeface="Barlow" panose="00000500000000000000" pitchFamily="2" charset="0"/>
              </a:rPr>
              <a:t>Pääosin loka-joulukuulta 2021</a:t>
            </a:r>
          </a:p>
          <a:p>
            <a:pPr>
              <a:spcBef>
                <a:spcPts val="300"/>
              </a:spcBef>
            </a:pPr>
            <a:r>
              <a:rPr lang="fi-FI">
                <a:latin typeface="Barlow" panose="00000500000000000000" pitchFamily="2" charset="0"/>
              </a:rPr>
              <a:t>r</a:t>
            </a:r>
            <a:r>
              <a:rPr lang="fi-FI" b="0" i="0">
                <a:effectLst/>
                <a:latin typeface="Barlow" panose="00000500000000000000" pitchFamily="2" charset="0"/>
              </a:rPr>
              <a:t>adiosta</a:t>
            </a:r>
          </a:p>
          <a:p>
            <a:pPr>
              <a:spcBef>
                <a:spcPts val="300"/>
              </a:spcBef>
            </a:pPr>
            <a:r>
              <a:rPr lang="fi-FI">
                <a:latin typeface="Barlow" panose="00000500000000000000" pitchFamily="2" charset="0"/>
              </a:rPr>
              <a:t>t</a:t>
            </a:r>
            <a:r>
              <a:rPr lang="fi-FI" b="0" i="0">
                <a:effectLst/>
                <a:latin typeface="Barlow" panose="00000500000000000000" pitchFamily="2" charset="0"/>
              </a:rPr>
              <a:t>elevisiosta</a:t>
            </a:r>
          </a:p>
          <a:p>
            <a:pPr>
              <a:spcBef>
                <a:spcPts val="300"/>
              </a:spcBef>
            </a:pPr>
            <a:r>
              <a:rPr lang="fi-FI" b="0" i="0">
                <a:effectLst/>
                <a:latin typeface="Barlow" panose="00000500000000000000" pitchFamily="2" charset="0"/>
              </a:rPr>
              <a:t>taustamusiikista radion perusteella</a:t>
            </a:r>
          </a:p>
          <a:p>
            <a:pPr>
              <a:spcBef>
                <a:spcPts val="300"/>
              </a:spcBef>
            </a:pPr>
            <a:r>
              <a:rPr lang="fi-FI" b="0" i="0">
                <a:effectLst/>
                <a:latin typeface="Barlow" panose="00000500000000000000" pitchFamily="2" charset="0"/>
              </a:rPr>
              <a:t>online- ja </a:t>
            </a:r>
            <a:r>
              <a:rPr lang="fi-FI" b="0" i="0" err="1">
                <a:effectLst/>
                <a:latin typeface="Barlow" panose="00000500000000000000" pitchFamily="2" charset="0"/>
              </a:rPr>
              <a:t>streaming</a:t>
            </a:r>
            <a:r>
              <a:rPr lang="fi-FI" b="0" i="0">
                <a:effectLst/>
                <a:latin typeface="Barlow" panose="00000500000000000000" pitchFamily="2" charset="0"/>
              </a:rPr>
              <a:t> -palveluista</a:t>
            </a:r>
          </a:p>
          <a:p>
            <a:pPr>
              <a:spcBef>
                <a:spcPts val="300"/>
              </a:spcBef>
            </a:pPr>
            <a:r>
              <a:rPr lang="fi-FI" b="0" i="0">
                <a:effectLst/>
                <a:latin typeface="Barlow" panose="00000500000000000000" pitchFamily="2" charset="0"/>
              </a:rPr>
              <a:t>Yle Areenasta</a:t>
            </a:r>
          </a:p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fi-FI" b="0" i="0">
                <a:effectLst/>
                <a:latin typeface="Barlow" panose="00000500000000000000" pitchFamily="2" charset="0"/>
              </a:rPr>
              <a:t>tapahtumaluvalla järjestetyistä konserteista</a:t>
            </a:r>
            <a:endParaRPr lang="fi-FI" sz="1600" b="0" i="0">
              <a:effectLst/>
              <a:latin typeface="Barlow" panose="00000500000000000000" pitchFamily="2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fi-FI" b="1" i="0">
                <a:solidFill>
                  <a:schemeClr val="accent2"/>
                </a:solidFill>
                <a:effectLst/>
                <a:latin typeface="Barlow" panose="00000500000000000000" pitchFamily="2" charset="0"/>
              </a:rPr>
              <a:t>Lisäksi korvauksia koko vuodelta 2021: </a:t>
            </a:r>
          </a:p>
          <a:p>
            <a:pPr>
              <a:spcBef>
                <a:spcPts val="300"/>
              </a:spcBef>
            </a:pPr>
            <a:r>
              <a:rPr lang="fi-FI" b="0" i="0">
                <a:effectLst/>
                <a:latin typeface="Barlow" panose="00000500000000000000" pitchFamily="2" charset="0"/>
              </a:rPr>
              <a:t>elävästä musiikista ja </a:t>
            </a:r>
            <a:r>
              <a:rPr lang="fi-FI">
                <a:latin typeface="Barlow" panose="00000500000000000000" pitchFamily="2" charset="0"/>
              </a:rPr>
              <a:t>k</a:t>
            </a:r>
            <a:r>
              <a:rPr lang="fi-FI" b="0" i="0">
                <a:effectLst/>
                <a:latin typeface="Barlow" panose="00000500000000000000" pitchFamily="2" charset="0"/>
              </a:rPr>
              <a:t>onserteista </a:t>
            </a:r>
            <a:br>
              <a:rPr lang="fi-FI" b="0" i="0">
                <a:effectLst/>
                <a:latin typeface="Barlow" panose="00000500000000000000" pitchFamily="2" charset="0"/>
              </a:rPr>
            </a:br>
            <a:r>
              <a:rPr lang="fi-FI" b="0" i="0">
                <a:effectLst/>
                <a:latin typeface="Barlow" panose="00000500000000000000" pitchFamily="2" charset="0"/>
              </a:rPr>
              <a:t>(muut, kuin tapahtumaluvalla järjestetyt)</a:t>
            </a:r>
          </a:p>
          <a:p>
            <a:pPr>
              <a:spcBef>
                <a:spcPts val="300"/>
              </a:spcBef>
            </a:pPr>
            <a:r>
              <a:rPr lang="fi-FI">
                <a:latin typeface="Barlow" panose="00000500000000000000" pitchFamily="2" charset="0"/>
              </a:rPr>
              <a:t>t</a:t>
            </a:r>
            <a:r>
              <a:rPr lang="fi-FI" b="0" i="0">
                <a:effectLst/>
                <a:latin typeface="Barlow" panose="00000500000000000000" pitchFamily="2" charset="0"/>
              </a:rPr>
              <a:t>austamusiikista taustamusiikkipalveluiden ja tapahtumien perusteella</a:t>
            </a:r>
          </a:p>
          <a:p>
            <a:pPr>
              <a:spcBef>
                <a:spcPts val="300"/>
              </a:spcBef>
            </a:pPr>
            <a:r>
              <a:rPr lang="fi-FI" b="0" i="0">
                <a:effectLst/>
                <a:latin typeface="Barlow" panose="00000500000000000000" pitchFamily="2" charset="0"/>
              </a:rPr>
              <a:t>näyttämöiltä ja teatterielokuvista</a:t>
            </a:r>
          </a:p>
          <a:p>
            <a:pPr>
              <a:spcBef>
                <a:spcPts val="300"/>
              </a:spcBef>
            </a:pPr>
            <a:r>
              <a:rPr lang="fi-FI">
                <a:latin typeface="Barlow" panose="00000500000000000000" pitchFamily="2" charset="0"/>
              </a:rPr>
              <a:t>v</a:t>
            </a:r>
            <a:r>
              <a:rPr lang="fi-FI" b="0" i="0">
                <a:effectLst/>
                <a:latin typeface="Barlow" panose="00000500000000000000" pitchFamily="2" charset="0"/>
              </a:rPr>
              <a:t>erkkotallennuspalveluista </a:t>
            </a:r>
            <a:br>
              <a:rPr lang="fi-FI" b="0" i="0">
                <a:effectLst/>
                <a:latin typeface="Barlow" panose="00000500000000000000" pitchFamily="2" charset="0"/>
              </a:rPr>
            </a:br>
            <a:r>
              <a:rPr lang="fi-FI" b="0" i="0">
                <a:effectLst/>
                <a:latin typeface="Barlow" panose="00000500000000000000" pitchFamily="2" charset="0"/>
              </a:rPr>
              <a:t>(tv-ohjelmien tallenteet)</a:t>
            </a:r>
            <a:endParaRPr lang="fi-FI">
              <a:latin typeface="Barlow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42079-1FAF-4654-9379-64CE9254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9038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915CE-2A9C-47A2-95AC-E3722830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54912"/>
            <a:ext cx="10872788" cy="1325563"/>
          </a:xfrm>
        </p:spPr>
        <p:txBody>
          <a:bodyPr/>
          <a:lstStyle/>
          <a:p>
            <a:r>
              <a:rPr lang="fi-FI">
                <a:latin typeface="Barlow ExtraBold" panose="00000900000000000000" pitchFamily="2" charset="0"/>
              </a:rPr>
              <a:t>Kesäkuun tilitys </a:t>
            </a:r>
            <a:r>
              <a:rPr lang="fi-FI">
                <a:solidFill>
                  <a:schemeClr val="accent2"/>
                </a:solidFill>
                <a:latin typeface="Barlow ExtraBold" panose="00000900000000000000" pitchFamily="2" charset="0"/>
              </a:rPr>
              <a:t>25,1 miljoonaa euroa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E01B5-56E8-453B-A0D1-72C39AF59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0" y="1948069"/>
            <a:ext cx="4927600" cy="42288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3200">
                <a:solidFill>
                  <a:schemeClr val="accent2"/>
                </a:solidFill>
                <a:latin typeface="Barlow"/>
              </a:rPr>
              <a:t>4 </a:t>
            </a:r>
            <a:r>
              <a:rPr lang="fi-FI" sz="3200" err="1">
                <a:solidFill>
                  <a:schemeClr val="accent2"/>
                </a:solidFill>
                <a:latin typeface="Barlow"/>
              </a:rPr>
              <a:t>milj</a:t>
            </a:r>
            <a:r>
              <a:rPr lang="fi-FI" sz="3200">
                <a:solidFill>
                  <a:schemeClr val="accent2"/>
                </a:solidFill>
                <a:latin typeface="Barlow"/>
              </a:rPr>
              <a:t> € </a:t>
            </a:r>
            <a:r>
              <a:rPr lang="fi-FI" sz="3200">
                <a:latin typeface="Barlow"/>
              </a:rPr>
              <a:t>edellisvuotta suurempi tilitys</a:t>
            </a:r>
          </a:p>
          <a:p>
            <a:pPr marL="0" indent="0">
              <a:buNone/>
            </a:pPr>
            <a:endParaRPr lang="fi-FI" sz="3200">
              <a:latin typeface="Barlow"/>
            </a:endParaRPr>
          </a:p>
          <a:p>
            <a:pPr marL="0" indent="0">
              <a:buNone/>
            </a:pPr>
            <a:r>
              <a:rPr lang="fi-FI" sz="3200">
                <a:latin typeface="Barlow"/>
              </a:rPr>
              <a:t>Maksupäivä to </a:t>
            </a:r>
            <a:r>
              <a:rPr lang="fi-FI" sz="3200">
                <a:solidFill>
                  <a:schemeClr val="accent2"/>
                </a:solidFill>
                <a:latin typeface="Barlow"/>
              </a:rPr>
              <a:t>9.6.2022</a:t>
            </a:r>
            <a:br>
              <a:rPr lang="fi-FI"/>
            </a:br>
            <a:endParaRPr lang="fi-FI"/>
          </a:p>
          <a:p>
            <a:pPr marL="0" indent="0">
              <a:buNone/>
            </a:pPr>
            <a:endParaRPr lang="fi-FI" sz="1600" b="1">
              <a:latin typeface="Barlow"/>
            </a:endParaRPr>
          </a:p>
          <a:p>
            <a:pPr marL="0" indent="0">
              <a:buNone/>
            </a:pPr>
            <a:endParaRPr lang="fi-FI" sz="160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240F8-8068-484B-8E06-E9F7FB20E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13</a:t>
            </a:fld>
            <a:endParaRPr lang="fi-FI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F8A8DD-5881-4522-93E1-F0CA3710B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793480"/>
              </p:ext>
            </p:extLst>
          </p:nvPr>
        </p:nvGraphicFramePr>
        <p:xfrm>
          <a:off x="5745209" y="1578862"/>
          <a:ext cx="6285389" cy="459810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2287436">
                  <a:extLst>
                    <a:ext uri="{9D8B030D-6E8A-4147-A177-3AD203B41FA5}">
                      <a16:colId xmlns:a16="http://schemas.microsoft.com/office/drawing/2014/main" val="3665913205"/>
                    </a:ext>
                  </a:extLst>
                </a:gridCol>
                <a:gridCol w="1902823">
                  <a:extLst>
                    <a:ext uri="{9D8B030D-6E8A-4147-A177-3AD203B41FA5}">
                      <a16:colId xmlns:a16="http://schemas.microsoft.com/office/drawing/2014/main" val="190837465"/>
                    </a:ext>
                  </a:extLst>
                </a:gridCol>
                <a:gridCol w="2095130">
                  <a:extLst>
                    <a:ext uri="{9D8B030D-6E8A-4147-A177-3AD203B41FA5}">
                      <a16:colId xmlns:a16="http://schemas.microsoft.com/office/drawing/2014/main" val="2601208163"/>
                    </a:ext>
                  </a:extLst>
                </a:gridCol>
              </a:tblGrid>
              <a:tr h="523277"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1">
                          <a:solidFill>
                            <a:schemeClr val="accent5"/>
                          </a:solidFill>
                          <a:effectLst/>
                          <a:latin typeface="Barlow" panose="00000500000000000000" pitchFamily="2" charset="0"/>
                        </a:rPr>
                        <a:t>Oikeusluokka</a:t>
                      </a:r>
                      <a:r>
                        <a:rPr lang="fi-FI" sz="2200" b="0">
                          <a:solidFill>
                            <a:schemeClr val="accent5"/>
                          </a:solidFill>
                          <a:effectLst/>
                          <a:latin typeface="Barlow" panose="00000500000000000000" pitchFamily="2" charset="0"/>
                        </a:rPr>
                        <a:t> </a:t>
                      </a:r>
                      <a:endParaRPr lang="fi-FI" sz="2200" b="0" i="0">
                        <a:solidFill>
                          <a:schemeClr val="accent5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1">
                          <a:solidFill>
                            <a:schemeClr val="accent5"/>
                          </a:solidFill>
                          <a:effectLst/>
                          <a:latin typeface="Barlow" panose="00000500000000000000" pitchFamily="2" charset="0"/>
                        </a:rPr>
                        <a:t>Kesäkuu 2022 Milj. € </a:t>
                      </a:r>
                      <a:endParaRPr lang="fi-FI" sz="2200" b="1" i="0">
                        <a:solidFill>
                          <a:schemeClr val="accent5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1">
                          <a:solidFill>
                            <a:schemeClr val="accent5"/>
                          </a:solidFill>
                          <a:effectLst/>
                          <a:latin typeface="Barlow" panose="00000500000000000000" pitchFamily="2" charset="0"/>
                        </a:rPr>
                        <a:t>Kesäkuu 2021 Milj. €</a:t>
                      </a:r>
                      <a:r>
                        <a:rPr lang="fi-FI" sz="2200" b="0">
                          <a:solidFill>
                            <a:schemeClr val="accent5"/>
                          </a:solidFill>
                          <a:effectLst/>
                          <a:latin typeface="Barlow" panose="00000500000000000000" pitchFamily="2" charset="0"/>
                        </a:rPr>
                        <a:t> </a:t>
                      </a:r>
                      <a:endParaRPr lang="fi-FI" sz="2200" b="0" i="0">
                        <a:solidFill>
                          <a:schemeClr val="accent5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352088"/>
                  </a:ext>
                </a:extLst>
              </a:tr>
              <a:tr h="494205"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Radio ja TV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14,9 </a:t>
                      </a:r>
                      <a:endParaRPr lang="fi-FI" sz="2200" b="1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12,0 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833635"/>
                  </a:ext>
                </a:extLst>
              </a:tr>
              <a:tr h="494205"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Julkinen esittäminen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6,9 </a:t>
                      </a:r>
                      <a:endParaRPr lang="fi-FI" sz="2200" b="1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5,8 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49282"/>
                  </a:ext>
                </a:extLst>
              </a:tr>
              <a:tr h="494205"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Internet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1,2 </a:t>
                      </a:r>
                      <a:endParaRPr lang="fi-FI" sz="2200" b="1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1,2 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370686"/>
                  </a:ext>
                </a:extLst>
              </a:tr>
              <a:tr h="494205"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Tallentaminen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1,2 </a:t>
                      </a:r>
                      <a:endParaRPr lang="fi-FI" sz="2200" b="1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1,2 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932763"/>
                  </a:ext>
                </a:extLst>
              </a:tr>
              <a:tr h="813986"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Useita (ulkomaat, korjaukset)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1,0 </a:t>
                      </a:r>
                      <a:endParaRPr lang="fi-FI" sz="2200" b="1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1,0 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303019"/>
                  </a:ext>
                </a:extLst>
              </a:tr>
              <a:tr h="494205"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Yhteensä</a:t>
                      </a:r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25,1 </a:t>
                      </a:r>
                      <a:endParaRPr lang="fi-FI" sz="2200" b="1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2200" b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21,2</a:t>
                      </a:r>
                      <a:r>
                        <a:rPr lang="fi-FI" sz="2200" b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 </a:t>
                      </a:r>
                      <a:endParaRPr lang="fi-FI" sz="2200" b="0" i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86948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551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69349D-8ABC-4F42-AE65-B2DDFBC1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Huomioita eri tilitysalueista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B4BED9-B934-49E8-B5F7-4E71ADD7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19892-B6A1-47C6-BA58-CB30F803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1909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F7AEFC-90DC-4F47-BC73-E2B29921F72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821940" y="843707"/>
            <a:ext cx="4524495" cy="1233152"/>
          </a:xfrm>
        </p:spPr>
        <p:txBody>
          <a:bodyPr/>
          <a:lstStyle/>
          <a:p>
            <a:r>
              <a:rPr lang="fi-FI" sz="8800">
                <a:solidFill>
                  <a:schemeClr val="accent5"/>
                </a:solidFill>
                <a:latin typeface="Barlow ExtraBold" panose="00000900000000000000" pitchFamily="2" charset="0"/>
              </a:rPr>
              <a:t>14,9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7F25F9-1CA7-476D-B938-9E1B99DC384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116D54-4028-4CCC-8289-4401BF0B6A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15</a:t>
            </a:fld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B9B55-F3C4-44A9-9B5C-EF7D995EA7ED}"/>
              </a:ext>
            </a:extLst>
          </p:cNvPr>
          <p:cNvSpPr txBox="1"/>
          <p:nvPr/>
        </p:nvSpPr>
        <p:spPr>
          <a:xfrm>
            <a:off x="8925606" y="1586364"/>
            <a:ext cx="26003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200">
                <a:solidFill>
                  <a:schemeClr val="accent3"/>
                </a:solidFill>
                <a:latin typeface="Barlow" panose="00000500000000000000" pitchFamily="2" charset="0"/>
              </a:rPr>
              <a:t>Milj. €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E937A9C7-E237-41BA-9C6E-FCF2AEF9B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Barlow ExtraBold" panose="00000900000000000000" pitchFamily="2" charset="0"/>
              </a:rPr>
              <a:t>Radio &amp; TV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13B8C797-BE44-40AA-BAFF-83E0E432D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069" y="2171667"/>
            <a:ext cx="5125131" cy="3762750"/>
          </a:xfrm>
        </p:spPr>
        <p:txBody>
          <a:bodyPr/>
          <a:lstStyle/>
          <a:p>
            <a:r>
              <a:rPr lang="fi-FI" sz="2400"/>
              <a:t>Mukana sekä Ylen että kaupallisten toimijoiden valtakunnalliset ja paikalliset kanavat.</a:t>
            </a:r>
          </a:p>
          <a:p>
            <a:pPr marL="0" indent="0">
              <a:buNone/>
            </a:pPr>
            <a:endParaRPr lang="fi-FI" sz="2400"/>
          </a:p>
          <a:p>
            <a:r>
              <a:rPr lang="fi-FI" sz="2400"/>
              <a:t>Radio ja TV-tilitykset ovat edellisvuotta korkeammat. </a:t>
            </a:r>
          </a:p>
          <a:p>
            <a:pPr marL="0" indent="0">
              <a:buNone/>
            </a:pPr>
            <a:endParaRPr lang="fi-FI" sz="2400" b="1">
              <a:latin typeface="Barlow" panose="00000500000000000000" pitchFamily="2" charset="0"/>
            </a:endParaRPr>
          </a:p>
          <a:p>
            <a:r>
              <a:rPr lang="fi-FI" sz="2400">
                <a:latin typeface="Barlow" panose="00000500000000000000" pitchFamily="2" charset="0"/>
              </a:rPr>
              <a:t>Tasaustilityksiä aiempaa vuotta enemmän.</a:t>
            </a:r>
          </a:p>
          <a:p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713B6B8-AFF8-4A3A-85D2-28A794ADCAEA}"/>
              </a:ext>
            </a:extLst>
          </p:cNvPr>
          <p:cNvSpPr txBox="1">
            <a:spLocks/>
          </p:cNvSpPr>
          <p:nvPr/>
        </p:nvSpPr>
        <p:spPr>
          <a:xfrm>
            <a:off x="1902884" y="2519363"/>
            <a:ext cx="4524375" cy="31146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b="0" i="0" kern="1200" baseline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Barlow SemiBol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CF47E-2332-4F79-976A-2218D7F720BB}"/>
              </a:ext>
            </a:extLst>
          </p:cNvPr>
          <p:cNvSpPr txBox="1"/>
          <p:nvPr/>
        </p:nvSpPr>
        <p:spPr>
          <a:xfrm>
            <a:off x="10289116" y="3667323"/>
            <a:ext cx="75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1400" b="1">
                <a:solidFill>
                  <a:schemeClr val="bg1"/>
                </a:solidFill>
                <a:latin typeface="Barlow" pitchFamily="2" charset="77"/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C286CF-DBA6-4746-8A95-AE1B384CCD7C}"/>
              </a:ext>
            </a:extLst>
          </p:cNvPr>
          <p:cNvSpPr txBox="1"/>
          <p:nvPr/>
        </p:nvSpPr>
        <p:spPr>
          <a:xfrm>
            <a:off x="11095297" y="3667322"/>
            <a:ext cx="75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1400" b="1">
                <a:solidFill>
                  <a:schemeClr val="bg1"/>
                </a:solidFill>
                <a:latin typeface="Barlow" pitchFamily="2" charset="77"/>
              </a:rPr>
              <a:t>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DFC9E-D86D-49A3-9603-BFED46C48C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39242" y="3975100"/>
            <a:ext cx="5362236" cy="25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79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F2C20-87E4-4B7A-9F23-4451BA37E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69" y="923583"/>
            <a:ext cx="4994502" cy="1325563"/>
          </a:xfrm>
        </p:spPr>
        <p:txBody>
          <a:bodyPr/>
          <a:lstStyle/>
          <a:p>
            <a:r>
              <a:rPr lang="fi-FI">
                <a:latin typeface="Barlow ExtraBold" panose="00000900000000000000" pitchFamily="2" charset="0"/>
              </a:rPr>
              <a:t>Julkinen esittäminen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74EBC-1828-406E-933D-4E5FC049CD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069" y="2039407"/>
            <a:ext cx="4994502" cy="455984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fi-FI" sz="1800">
                <a:latin typeface="Barlow"/>
              </a:rPr>
              <a:t>Mukana </a:t>
            </a:r>
            <a:r>
              <a:rPr lang="fi-FI" sz="1800" b="1">
                <a:latin typeface="Barlow"/>
              </a:rPr>
              <a:t>kvartaaleittain tilitettävät</a:t>
            </a:r>
            <a:r>
              <a:rPr lang="fi-FI" sz="1800">
                <a:latin typeface="Barlow"/>
              </a:rPr>
              <a:t> konsertit ja festivaalit sekä striimikonsertit loka-joulukuulta 2021.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fi-FI" sz="1800">
                <a:latin typeface="Barlow"/>
              </a:rPr>
              <a:t>Lisäksi </a:t>
            </a:r>
            <a:r>
              <a:rPr lang="fi-FI" sz="1800" b="1">
                <a:latin typeface="Barlow"/>
              </a:rPr>
              <a:t>koko vuodelta 2021 </a:t>
            </a:r>
            <a:r>
              <a:rPr lang="fi-FI" sz="1800">
                <a:latin typeface="Barlow"/>
              </a:rPr>
              <a:t>tilitettävät pienemmät keikat ja elävän musiikin tapahtumat (mm. kuntien ja seurakuntien).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fi-FI" sz="1800">
                <a:latin typeface="Barlow"/>
              </a:rPr>
              <a:t>Mukana paljon </a:t>
            </a:r>
            <a:r>
              <a:rPr lang="fi-FI" sz="1800" b="1">
                <a:latin typeface="Barlow"/>
              </a:rPr>
              <a:t>taustamusiikkia</a:t>
            </a:r>
            <a:r>
              <a:rPr lang="fi-FI" sz="1800">
                <a:latin typeface="Barlow"/>
              </a:rPr>
              <a:t>. Ensimmäistä kertaa erikseen taustamusiikkipalveluiden perusteella tehtävä tilitys.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fi-FI" sz="1800" b="1">
                <a:solidFill>
                  <a:srgbClr val="000000"/>
                </a:solidFill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Tasaustilityksissä</a:t>
            </a:r>
            <a:r>
              <a:rPr lang="fi-FI" sz="1800">
                <a:solidFill>
                  <a:srgbClr val="000000"/>
                </a:solidFill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 oikaistaa</a:t>
            </a:r>
            <a:r>
              <a:rPr lang="fi-FI" sz="1800">
                <a:solidFill>
                  <a:srgbClr val="000000"/>
                </a:solidFill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n </a:t>
            </a:r>
            <a:r>
              <a:rPr lang="fi-FI" sz="1800">
                <a:solidFill>
                  <a:srgbClr val="000000"/>
                </a:solidFill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ennusteiden perusteella maksetut korvaukset toteutuneen mukaisiksi.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fi-FI" sz="2000">
              <a:latin typeface="Barlow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88D231-625D-46B6-94B9-A9E8B3147A8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821940" y="806255"/>
            <a:ext cx="4524495" cy="1233152"/>
          </a:xfrm>
        </p:spPr>
        <p:txBody>
          <a:bodyPr/>
          <a:lstStyle/>
          <a:p>
            <a:r>
              <a:rPr lang="fi-FI" sz="8000">
                <a:solidFill>
                  <a:schemeClr val="accent3"/>
                </a:solidFill>
                <a:latin typeface="Barlow ExtraBold" panose="00000900000000000000" pitchFamily="2" charset="0"/>
              </a:rPr>
              <a:t>6,9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0D8B64-B4F8-4CC1-B149-31A2B12406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D687A7-4AEE-4E06-A8FF-CB9DA2B8B9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16</a:t>
            </a:fld>
            <a:endParaRPr lang="fi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D1D22-CAD0-463B-B848-BCBE70C87EFE}"/>
              </a:ext>
            </a:extLst>
          </p:cNvPr>
          <p:cNvSpPr txBox="1"/>
          <p:nvPr/>
        </p:nvSpPr>
        <p:spPr>
          <a:xfrm>
            <a:off x="8377488" y="1515564"/>
            <a:ext cx="2328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200">
                <a:solidFill>
                  <a:schemeClr val="accent3"/>
                </a:solidFill>
                <a:latin typeface="Barlow" panose="00000500000000000000" pitchFamily="2" charset="0"/>
              </a:rPr>
              <a:t>Milj. €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EF52DD6-6249-40BA-978D-AA6F3658CB5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fi-FI"/>
              <a:t>Konsertit, elävä musiikki, taustamusiikki, näyttämöt, teatterielokuvat.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B6F79F-8239-401A-875A-3D8D1A29D449}"/>
              </a:ext>
            </a:extLst>
          </p:cNvPr>
          <p:cNvSpPr txBox="1"/>
          <p:nvPr/>
        </p:nvSpPr>
        <p:spPr>
          <a:xfrm>
            <a:off x="10379309" y="3785407"/>
            <a:ext cx="75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1400" b="1">
                <a:solidFill>
                  <a:schemeClr val="bg1"/>
                </a:solidFill>
                <a:latin typeface="Barlow" pitchFamily="2" charset="77"/>
              </a:rPr>
              <a:t>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22E80-35D4-478B-AF9C-B82DFD3EA801}"/>
              </a:ext>
            </a:extLst>
          </p:cNvPr>
          <p:cNvSpPr txBox="1"/>
          <p:nvPr/>
        </p:nvSpPr>
        <p:spPr>
          <a:xfrm>
            <a:off x="11116573" y="3785406"/>
            <a:ext cx="75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1400" b="1">
                <a:solidFill>
                  <a:schemeClr val="bg1"/>
                </a:solidFill>
                <a:latin typeface="Barlow" pitchFamily="2" charset="77"/>
              </a:rPr>
              <a:t>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0EA9F8-8E4E-4773-AACB-1BC8842854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18977" y="4093183"/>
            <a:ext cx="5519018" cy="23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26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EAA5B-B05A-4A88-BF24-C5FF0FBD7CD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21938" y="2031473"/>
            <a:ext cx="4880205" cy="820625"/>
          </a:xfrm>
        </p:spPr>
        <p:txBody>
          <a:bodyPr/>
          <a:lstStyle/>
          <a:p>
            <a:r>
              <a:rPr lang="fi-FI">
                <a:solidFill>
                  <a:schemeClr val="accent5"/>
                </a:solidFill>
                <a:latin typeface="Barlow" panose="00000500000000000000" pitchFamily="2" charset="0"/>
              </a:rPr>
              <a:t>Online </a:t>
            </a:r>
            <a:r>
              <a:rPr lang="fi-FI" err="1">
                <a:solidFill>
                  <a:schemeClr val="accent5"/>
                </a:solidFill>
                <a:latin typeface="Barlow" panose="00000500000000000000" pitchFamily="2" charset="0"/>
              </a:rPr>
              <a:t>streaming</a:t>
            </a:r>
            <a:r>
              <a:rPr lang="fi-FI">
                <a:solidFill>
                  <a:schemeClr val="accent5"/>
                </a:solidFill>
                <a:latin typeface="Barlow" panose="00000500000000000000" pitchFamily="2" charset="0"/>
              </a:rPr>
              <a:t> ja Video on </a:t>
            </a:r>
            <a:r>
              <a:rPr lang="fi-FI" err="1">
                <a:solidFill>
                  <a:schemeClr val="accent5"/>
                </a:solidFill>
                <a:latin typeface="Barlow" panose="00000500000000000000" pitchFamily="2" charset="0"/>
              </a:rPr>
              <a:t>Demand</a:t>
            </a:r>
            <a:r>
              <a:rPr lang="fi-FI">
                <a:solidFill>
                  <a:schemeClr val="accent5"/>
                </a:solidFill>
                <a:latin typeface="Barlow" panose="00000500000000000000" pitchFamily="2" charset="0"/>
              </a:rPr>
              <a:t>-palvelut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5C80C0-C56E-4FDD-938D-1CFD479ECD2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821940" y="861022"/>
            <a:ext cx="4524495" cy="1233152"/>
          </a:xfrm>
        </p:spPr>
        <p:txBody>
          <a:bodyPr/>
          <a:lstStyle/>
          <a:p>
            <a:r>
              <a:rPr lang="fi-FI" sz="8000">
                <a:solidFill>
                  <a:schemeClr val="accent5"/>
                </a:solidFill>
                <a:latin typeface="Barlow ExtraBold" panose="00000900000000000000" pitchFamily="2" charset="0"/>
              </a:rPr>
              <a:t>1,15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624DE9-CE76-4544-9B32-FB9404331A3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C8441-CA64-4EA5-B27F-65DA967EFAD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17</a:t>
            </a:fld>
            <a:endParaRPr lang="fi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7DEE70-31F7-4498-B319-DF697570A6DE}"/>
              </a:ext>
            </a:extLst>
          </p:cNvPr>
          <p:cNvSpPr txBox="1"/>
          <p:nvPr/>
        </p:nvSpPr>
        <p:spPr>
          <a:xfrm>
            <a:off x="8520253" y="1536761"/>
            <a:ext cx="26003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200">
                <a:solidFill>
                  <a:schemeClr val="accent5"/>
                </a:solidFill>
                <a:latin typeface="Barlow" panose="00000500000000000000" pitchFamily="2" charset="0"/>
              </a:rPr>
              <a:t>Milj. €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1105C3D5-5D83-4070-94E1-E527FA3FD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69" y="923583"/>
            <a:ext cx="4994502" cy="1325563"/>
          </a:xfrm>
        </p:spPr>
        <p:txBody>
          <a:bodyPr/>
          <a:lstStyle/>
          <a:p>
            <a:r>
              <a:rPr lang="fi-FI">
                <a:latin typeface="Barlow ExtraBold" panose="00000900000000000000" pitchFamily="2" charset="0"/>
              </a:rPr>
              <a:t>Online: </a:t>
            </a:r>
            <a:r>
              <a:rPr lang="fi-FI" err="1">
                <a:latin typeface="Barlow ExtraBold" panose="00000900000000000000" pitchFamily="2" charset="0"/>
              </a:rPr>
              <a:t>VoD</a:t>
            </a:r>
            <a:r>
              <a:rPr lang="fi-FI">
                <a:latin typeface="Barlow ExtraBold" panose="00000900000000000000" pitchFamily="2" charset="0"/>
              </a:rPr>
              <a:t>- ja </a:t>
            </a:r>
            <a:r>
              <a:rPr lang="fi-FI" err="1">
                <a:latin typeface="Barlow ExtraBold" panose="00000900000000000000" pitchFamily="2" charset="0"/>
              </a:rPr>
              <a:t>streaming</a:t>
            </a:r>
            <a:r>
              <a:rPr lang="fi-FI">
                <a:latin typeface="Barlow ExtraBold" panose="00000900000000000000" pitchFamily="2" charset="0"/>
              </a:rPr>
              <a:t> -palvelut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03CB36BF-657D-4580-A97F-34BC1A16F1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069" y="2518801"/>
            <a:ext cx="4871474" cy="3854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 b="1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NMP</a:t>
            </a:r>
            <a:r>
              <a:rPr lang="fi-FI" sz="20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eli Network of Music Partners A/S hoitaa kansainvälisten online-musiikkipalveluiden laskutuksen ja prosessoinnin Teoston puolesta.</a:t>
            </a:r>
            <a:br>
              <a:rPr lang="fi-FI" sz="20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</a:br>
            <a:endParaRPr lang="fi-FI" sz="2000" b="0" i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  <a:p>
            <a:r>
              <a:rPr lang="fi-FI" sz="2000">
                <a:solidFill>
                  <a:srgbClr val="000000"/>
                </a:solidFill>
                <a:latin typeface="Barlow" panose="00000500000000000000" pitchFamily="2" charset="0"/>
              </a:rPr>
              <a:t>Tilityskaudet vaihtelevat eri alustojen ja vuosien kesken.</a:t>
            </a:r>
            <a:endParaRPr lang="fi-FI" sz="2000" b="0" i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  <a:p>
            <a:endParaRPr lang="en-US" sz="2000">
              <a:latin typeface="Barlow"/>
            </a:endParaRPr>
          </a:p>
          <a:p>
            <a:r>
              <a:rPr lang="en-US" sz="2000" err="1">
                <a:latin typeface="Barlow"/>
              </a:rPr>
              <a:t>Merkittävimmät</a:t>
            </a:r>
            <a:r>
              <a:rPr lang="en-US" sz="2000">
                <a:latin typeface="Barlow"/>
              </a:rPr>
              <a:t> </a:t>
            </a:r>
            <a:r>
              <a:rPr lang="en-US" sz="2000" err="1">
                <a:latin typeface="Barlow"/>
              </a:rPr>
              <a:t>erät</a:t>
            </a:r>
            <a:r>
              <a:rPr lang="en-US" sz="2000">
                <a:latin typeface="Barlow"/>
              </a:rPr>
              <a:t> </a:t>
            </a:r>
            <a:r>
              <a:rPr lang="en-US" sz="2000" err="1">
                <a:latin typeface="Barlow"/>
              </a:rPr>
              <a:t>kesäkuussa</a:t>
            </a:r>
            <a:r>
              <a:rPr lang="en-US" sz="2000">
                <a:latin typeface="Barlow"/>
              </a:rPr>
              <a:t> </a:t>
            </a:r>
            <a:r>
              <a:rPr lang="en-US" sz="2000" err="1">
                <a:latin typeface="Barlow"/>
              </a:rPr>
              <a:t>Spotifysta</a:t>
            </a:r>
            <a:r>
              <a:rPr lang="en-US" sz="2000">
                <a:latin typeface="Barlow"/>
              </a:rPr>
              <a:t> ja </a:t>
            </a:r>
            <a:r>
              <a:rPr lang="en-US" sz="2000" err="1">
                <a:latin typeface="Barlow"/>
              </a:rPr>
              <a:t>YouTubesta</a:t>
            </a:r>
            <a:r>
              <a:rPr lang="en-US" sz="2000">
                <a:latin typeface="Barlow"/>
              </a:rPr>
              <a:t>.</a:t>
            </a:r>
          </a:p>
          <a:p>
            <a:pPr marL="0" indent="0">
              <a:buNone/>
            </a:pPr>
            <a:endParaRPr lang="en-US" sz="2000">
              <a:latin typeface="Barlow" panose="00000500000000000000" pitchFamily="2" charset="0"/>
            </a:endParaRPr>
          </a:p>
          <a:p>
            <a:pPr marL="0" indent="0">
              <a:buNone/>
            </a:pPr>
            <a:endParaRPr lang="fi-FI" sz="2000" b="0" i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6757483D-D122-4C4C-9CD2-61B3EBB28D0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21940" y="5176353"/>
            <a:ext cx="4524495" cy="820625"/>
          </a:xfrm>
        </p:spPr>
        <p:txBody>
          <a:bodyPr/>
          <a:lstStyle/>
          <a:p>
            <a:r>
              <a:rPr lang="en-US" b="1"/>
              <a:t>Spotify </a:t>
            </a:r>
            <a:r>
              <a:rPr lang="en-US"/>
              <a:t>10-2021  - 01/2022</a:t>
            </a:r>
            <a:br>
              <a:rPr lang="en-US"/>
            </a:br>
            <a:r>
              <a:rPr lang="en-US" b="1" err="1"/>
              <a:t>Youtube</a:t>
            </a:r>
            <a:r>
              <a:rPr lang="en-US"/>
              <a:t> Q4/2021</a:t>
            </a:r>
            <a:endParaRPr lang="fi-FI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A5D1D7C7-7DD7-41CA-B718-55BB8B1F309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821940" y="4029116"/>
            <a:ext cx="4524495" cy="1233152"/>
          </a:xfrm>
        </p:spPr>
        <p:txBody>
          <a:bodyPr/>
          <a:lstStyle/>
          <a:p>
            <a:r>
              <a:rPr lang="fi-FI">
                <a:latin typeface="Barlow ExtraBold" panose="00000900000000000000" pitchFamily="2" charset="0"/>
              </a:rPr>
              <a:t>Suurimmat erät</a:t>
            </a:r>
          </a:p>
        </p:txBody>
      </p:sp>
    </p:spTree>
    <p:extLst>
      <p:ext uri="{BB962C8B-B14F-4D97-AF65-F5344CB8AC3E}">
        <p14:creationId xmlns:p14="http://schemas.microsoft.com/office/powerpoint/2010/main" val="85414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3D6A919B-3B56-4502-B1B6-199FCFEA6C4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21940" y="1081980"/>
            <a:ext cx="4524495" cy="820625"/>
          </a:xfrm>
        </p:spPr>
        <p:txBody>
          <a:bodyPr/>
          <a:lstStyle/>
          <a:p>
            <a:r>
              <a:rPr lang="fi-FI" sz="8000">
                <a:solidFill>
                  <a:schemeClr val="accent3"/>
                </a:solidFill>
                <a:latin typeface="Barlow ExtraBold" panose="00000900000000000000" pitchFamily="2" charset="0"/>
              </a:rPr>
              <a:t>0,56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1E9A4-CB79-4A1D-9AE9-B040924E03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D3D4E-A610-40B5-B119-2FE6B79BFD1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18</a:t>
            </a:fld>
            <a:endParaRPr lang="fi-FI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1AD3C555-EECC-4A7C-B1E4-20CF41B038EB}"/>
              </a:ext>
            </a:extLst>
          </p:cNvPr>
          <p:cNvSpPr txBox="1">
            <a:spLocks/>
          </p:cNvSpPr>
          <p:nvPr/>
        </p:nvSpPr>
        <p:spPr>
          <a:xfrm>
            <a:off x="6821940" y="2039408"/>
            <a:ext cx="4524495" cy="389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200" b="0" i="0" kern="1200" baseline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Barlow SemiBol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accent3"/>
                </a:solidFill>
              </a:rPr>
              <a:t>Ulkomailta tulleet tilitykset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D094E7-9E4B-44FC-A0D5-C1829A2E8A5C}"/>
              </a:ext>
            </a:extLst>
          </p:cNvPr>
          <p:cNvSpPr txBox="1"/>
          <p:nvPr/>
        </p:nvSpPr>
        <p:spPr>
          <a:xfrm>
            <a:off x="8982756" y="1467939"/>
            <a:ext cx="24023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200">
                <a:solidFill>
                  <a:schemeClr val="accent3"/>
                </a:solidFill>
                <a:latin typeface="Barlow" panose="00000500000000000000" pitchFamily="2" charset="0"/>
              </a:rPr>
              <a:t>Milj. €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7701760-1649-4A2B-8BB9-D2995CFF3B95}"/>
              </a:ext>
            </a:extLst>
          </p:cNvPr>
          <p:cNvSpPr txBox="1">
            <a:spLocks/>
          </p:cNvSpPr>
          <p:nvPr/>
        </p:nvSpPr>
        <p:spPr>
          <a:xfrm>
            <a:off x="6860603" y="4314465"/>
            <a:ext cx="4524495" cy="820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200" b="0" i="0" kern="1200" baseline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Barlow SemiBol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8000">
                <a:solidFill>
                  <a:schemeClr val="accent4"/>
                </a:solidFill>
                <a:latin typeface="Barlow ExtraBold" panose="00000900000000000000" pitchFamily="2" charset="0"/>
              </a:rPr>
              <a:t>0,23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751B5F-7590-4074-8350-1F3D8C9E0F59}"/>
              </a:ext>
            </a:extLst>
          </p:cNvPr>
          <p:cNvSpPr txBox="1"/>
          <p:nvPr/>
        </p:nvSpPr>
        <p:spPr>
          <a:xfrm>
            <a:off x="9739786" y="4728557"/>
            <a:ext cx="26003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200">
                <a:solidFill>
                  <a:schemeClr val="accent4"/>
                </a:solidFill>
                <a:latin typeface="Barlow" panose="00000500000000000000" pitchFamily="2" charset="0"/>
              </a:rPr>
              <a:t>Milj. €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697470DF-A43B-4822-80D6-6FB250D09D2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860603" y="5159444"/>
            <a:ext cx="4524495" cy="1233152"/>
          </a:xfrm>
        </p:spPr>
        <p:txBody>
          <a:bodyPr/>
          <a:lstStyle/>
          <a:p>
            <a:r>
              <a:rPr lang="fi-FI" sz="2000"/>
              <a:t>Tuki Suomalaisen musiikin edistämiseen</a:t>
            </a:r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06BE21E6-59EA-42E5-9B89-366156B7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Barlow ExtraBold" panose="00000900000000000000" pitchFamily="2" charset="0"/>
              </a:rPr>
              <a:t>Muut kesäkuussa tilitettävät erät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3CEA2E4-351C-405C-AF58-8530EDF29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069" y="2518801"/>
            <a:ext cx="4994502" cy="3114556"/>
          </a:xfrm>
        </p:spPr>
        <p:txBody>
          <a:bodyPr/>
          <a:lstStyle/>
          <a:p>
            <a:r>
              <a:rPr lang="fi-FI" sz="2000"/>
              <a:t>Ulkomailta tulleissa tilityksissä pieni lasku edelliseen vuoteen verrattuna</a:t>
            </a:r>
            <a:br>
              <a:rPr lang="fi-FI" sz="2000"/>
            </a:br>
            <a:endParaRPr lang="fi-FI" sz="2000"/>
          </a:p>
          <a:p>
            <a:r>
              <a:rPr lang="fi-FI" sz="2000"/>
              <a:t>Eniten tilityksiä tuli </a:t>
            </a:r>
            <a:r>
              <a:rPr lang="fi-FI" sz="2000" b="1"/>
              <a:t>Ruotsista</a:t>
            </a:r>
            <a:r>
              <a:rPr lang="fi-FI" sz="2000"/>
              <a:t>, </a:t>
            </a:r>
            <a:r>
              <a:rPr lang="fi-FI" sz="2000" b="1"/>
              <a:t>Ranskasta</a:t>
            </a:r>
            <a:r>
              <a:rPr lang="fi-FI" sz="2000"/>
              <a:t>, </a:t>
            </a:r>
            <a:r>
              <a:rPr lang="fi-FI" sz="2000" b="1"/>
              <a:t>Isosta-Britanniasta</a:t>
            </a:r>
            <a:r>
              <a:rPr lang="fi-FI" sz="2000"/>
              <a:t>, ja </a:t>
            </a:r>
            <a:r>
              <a:rPr lang="fi-FI" sz="2000" b="1"/>
              <a:t>Sveitsistä</a:t>
            </a:r>
            <a:r>
              <a:rPr lang="fi-FI" sz="2000"/>
              <a:t> sekä </a:t>
            </a:r>
            <a:r>
              <a:rPr lang="fi-FI" sz="2000" b="1"/>
              <a:t>Australiasta</a:t>
            </a:r>
            <a:r>
              <a:rPr lang="fi-FI" sz="2000"/>
              <a:t> ja </a:t>
            </a:r>
            <a:r>
              <a:rPr lang="fi-FI" sz="2000" b="1"/>
              <a:t>Uudesta Seelannista.</a:t>
            </a:r>
          </a:p>
          <a:p>
            <a:pPr marL="0" indent="0">
              <a:buNone/>
            </a:pPr>
            <a:endParaRPr lang="fi-FI" sz="2000"/>
          </a:p>
          <a:p>
            <a:r>
              <a:rPr lang="fi-FI" sz="2000"/>
              <a:t>Tuki Suomalaisen musiikin edistämiseen viime vuoden mukaisesti</a:t>
            </a:r>
          </a:p>
        </p:txBody>
      </p:sp>
    </p:spTree>
    <p:extLst>
      <p:ext uri="{BB962C8B-B14F-4D97-AF65-F5344CB8AC3E}">
        <p14:creationId xmlns:p14="http://schemas.microsoft.com/office/powerpoint/2010/main" val="1787644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E25509-7F90-420F-BC44-A9CDCEF3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Barlow ExtraBold" panose="00000900000000000000" pitchFamily="2" charset="0"/>
              </a:rPr>
              <a:t>Jos huomaat korjattavaa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9FFCB3-4042-44D6-8982-F14718F486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sz="2400"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I</a:t>
            </a:r>
            <a:r>
              <a:rPr lang="fi-FI" sz="24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lmoita siitä verkkopalvelun </a:t>
            </a:r>
            <a:r>
              <a:rPr lang="fi-FI" sz="2400" b="1"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r</a:t>
            </a:r>
            <a:r>
              <a:rPr lang="fi-FI" sz="2400" b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eklamaatio</a:t>
            </a:r>
            <a:r>
              <a:rPr lang="fi-FI" sz="24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-osiossa viimeistään </a:t>
            </a:r>
            <a:r>
              <a:rPr lang="fi-FI" sz="2400" b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31.8.2022.</a:t>
            </a:r>
            <a:r>
              <a:rPr lang="fi-FI" sz="24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 </a:t>
            </a:r>
            <a:br>
              <a:rPr lang="fi-FI" sz="24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</a:br>
            <a:br>
              <a:rPr lang="fi-FI" sz="24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</a:br>
            <a:endParaRPr lang="fi-FI" sz="2400">
              <a:effectLst/>
              <a:latin typeface="Barlow" panose="00000500000000000000" pitchFamily="2" charset="0"/>
              <a:ea typeface="Calibri" panose="020F0502020204030204" pitchFamily="34" charset="0"/>
              <a:cs typeface="Times New Roman (Leipäteksti, m"/>
            </a:endParaRPr>
          </a:p>
          <a:p>
            <a:r>
              <a:rPr lang="fi-FI" sz="2400">
                <a:latin typeface="Barlow" panose="00000500000000000000" pitchFamily="2" charset="0"/>
              </a:rPr>
              <a:t>Tarkista myös </a:t>
            </a:r>
            <a:r>
              <a:rPr lang="fi-FI" sz="2400" b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vahvistamattomat teokset </a:t>
            </a:r>
            <a:r>
              <a:rPr lang="fi-FI" sz="24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 (Leipäteksti, m"/>
              </a:rPr>
              <a:t>verkkopalvelun Teokset-välilehdeltä. </a:t>
            </a:r>
            <a:endParaRPr lang="fi-FI" sz="28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4BE83-0E0D-4B69-ADC1-FC3EB60E8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0605E-BD5B-4765-B7BC-E394B348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965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ADEDA-6087-47C0-8B45-8796458A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65125"/>
            <a:ext cx="8102600" cy="1325563"/>
          </a:xfrm>
        </p:spPr>
        <p:txBody>
          <a:bodyPr/>
          <a:lstStyle/>
          <a:p>
            <a:r>
              <a:rPr lang="fi-FI">
                <a:latin typeface="Barlow Black" panose="00000A00000000000000" pitchFamily="2" charset="0"/>
              </a:rPr>
              <a:t>Ohjeita webinaarin seuraamiseen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A6A9-A9D2-4F49-B259-C038AB7FC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399" y="1948069"/>
            <a:ext cx="8012545" cy="42288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400" b="1">
                <a:latin typeface="Barlow" panose="00000500000000000000" pitchFamily="2" charset="0"/>
              </a:rPr>
              <a:t>Chatissa voit</a:t>
            </a:r>
            <a:endParaRPr lang="fi-FI" sz="3600" b="1">
              <a:latin typeface="Barlow" panose="00000500000000000000" pitchFamily="2" charset="0"/>
            </a:endParaRPr>
          </a:p>
          <a:p>
            <a:r>
              <a:rPr lang="fi-FI" sz="2000">
                <a:latin typeface="Barlow" panose="00000500000000000000" pitchFamily="2" charset="0"/>
              </a:rPr>
              <a:t>kommentoida, esittää kysymyksiä ja käydä yleistä keskustelua</a:t>
            </a:r>
          </a:p>
          <a:p>
            <a:r>
              <a:rPr lang="fi-FI" sz="2000">
                <a:latin typeface="Barlow" panose="00000500000000000000" pitchFamily="2" charset="0"/>
              </a:rPr>
              <a:t>kysyä ylläpidolta myös mahdollisista teknisistä ongelmista</a:t>
            </a:r>
          </a:p>
          <a:p>
            <a:pPr marL="0" indent="0">
              <a:buNone/>
            </a:pPr>
            <a:endParaRPr lang="fi-FI" sz="2000">
              <a:latin typeface="Barlow" panose="00000500000000000000" pitchFamily="2" charset="0"/>
            </a:endParaRPr>
          </a:p>
          <a:p>
            <a:pPr marL="0" indent="0">
              <a:buNone/>
            </a:pPr>
            <a:r>
              <a:rPr lang="fi-FI" sz="2000" b="1">
                <a:latin typeface="Barlow" panose="00000500000000000000" pitchFamily="2" charset="0"/>
              </a:rPr>
              <a:t>Webinaarin jälkeen</a:t>
            </a:r>
          </a:p>
          <a:p>
            <a:r>
              <a:rPr lang="fi-FI" sz="2000">
                <a:latin typeface="Barlow" panose="00000500000000000000" pitchFamily="2" charset="0"/>
              </a:rPr>
              <a:t>tallenne webinaarista julkaistaan Teoston YouTube -kanavalla </a:t>
            </a:r>
            <a:endParaRPr lang="en-US" sz="2000">
              <a:latin typeface="Barlow" panose="00000500000000000000" pitchFamily="2" charset="0"/>
            </a:endParaRPr>
          </a:p>
          <a:p>
            <a:r>
              <a:rPr lang="fi-FI" sz="2000">
                <a:latin typeface="Barlow" panose="00000500000000000000" pitchFamily="2" charset="0"/>
              </a:rPr>
              <a:t>webinaarin materiaali jaetaan kaikille ilmoittautuneille</a:t>
            </a:r>
          </a:p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0149D-8F68-45C7-8963-A36EE394F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18250-592B-4555-9CFC-1F1D7901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1215" y="6492876"/>
            <a:ext cx="3809356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0371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BAA9FB-0E5D-4563-8AE7-0B19A1802A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CBB2C-E04B-4497-87F4-B20DFF9F7E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fi-FI">
                <a:latin typeface="Barlow ExtraBold" panose="00000900000000000000" pitchFamily="2" charset="0"/>
              </a:rPr>
              <a:t>Tilitysten maksaminen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4911E-B0E7-4F34-95C4-20A9782A1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291" y="2423607"/>
            <a:ext cx="9658709" cy="140419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fi-FI" sz="3600" b="0"/>
              <a:t>Tilityksiä maksetaan neljä kertaa vuodessa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i-FI" sz="3600" b="0"/>
              <a:t>Tilityskalenteri </a:t>
            </a:r>
            <a:r>
              <a:rPr lang="fi-FI" sz="3600" b="0" err="1"/>
              <a:t>Teosto.fi:llä</a:t>
            </a:r>
            <a:r>
              <a:rPr lang="fi-FI" sz="3600" b="0"/>
              <a:t>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i-FI" sz="3600" b="0"/>
              <a:t>Tilityksen maksuraja 25 €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/>
              <a:t>Jos summa on alle 25 €, se jää odottamaan rajan ylittymistä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/>
              <a:t>Maksetaan heti, kun 25 € on täynnä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BC1A7-3163-40CE-B8A4-62F5358C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F9FF3-8264-4ACF-B65B-89F056BEF8D9}" type="slidenum">
              <a:rPr lang="fi-FI" smtClean="0"/>
              <a:pPr/>
              <a:t>20</a:t>
            </a:fld>
            <a:endParaRPr lang="fi-FI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1FA589-49AE-4F40-ABC7-8C0D7B152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101" y="6177402"/>
            <a:ext cx="1514272" cy="6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47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8E1081-0200-447F-B0E3-079010C90073}"/>
              </a:ext>
            </a:extLst>
          </p:cNvPr>
          <p:cNvSpPr/>
          <p:nvPr/>
        </p:nvSpPr>
        <p:spPr>
          <a:xfrm>
            <a:off x="0" y="-38912"/>
            <a:ext cx="12192000" cy="689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287D6-C913-4D05-B13E-CABD894ED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86D2B-7E45-4D9E-8A60-30C363D8DE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8822CB-ABE9-41AD-9D40-D01D450C3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982" y="1102614"/>
            <a:ext cx="5909227" cy="24621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35A0DB-618E-41EC-8151-14F064E2CC34}"/>
              </a:ext>
            </a:extLst>
          </p:cNvPr>
          <p:cNvSpPr txBox="1"/>
          <p:nvPr/>
        </p:nvSpPr>
        <p:spPr>
          <a:xfrm>
            <a:off x="8015592" y="2953302"/>
            <a:ext cx="34922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6600">
                <a:latin typeface="Barlow" pitchFamily="2" charset="77"/>
              </a:rPr>
              <a:t>FACTS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DEE2B9-A4EC-44A1-BAF1-145BED64C9EC}"/>
              </a:ext>
            </a:extLst>
          </p:cNvPr>
          <p:cNvSpPr txBox="1"/>
          <p:nvPr/>
        </p:nvSpPr>
        <p:spPr>
          <a:xfrm>
            <a:off x="6925119" y="4360981"/>
            <a:ext cx="531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2400">
                <a:latin typeface="Barlow" pitchFamily="2" charset="77"/>
              </a:rPr>
              <a:t>Kysymyksiä, vastauksia ja pohdintaa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B049A-1BC8-4115-90A7-9D46B83A1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21"/>
          <a:stretch/>
        </p:blipFill>
        <p:spPr>
          <a:xfrm>
            <a:off x="0" y="-38912"/>
            <a:ext cx="6429982" cy="69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17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8296E-F376-4D00-A952-6D61D6405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C45A-8C23-4CA3-8945-7C50FA12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DC3838-D6B2-4C75-A8F9-7E4358F78B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F1A4B-64D1-47F7-882E-874EDFAD407B}"/>
              </a:ext>
            </a:extLst>
          </p:cNvPr>
          <p:cNvSpPr txBox="1"/>
          <p:nvPr/>
        </p:nvSpPr>
        <p:spPr>
          <a:xfrm>
            <a:off x="829087" y="2828835"/>
            <a:ext cx="1071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i-FI" sz="3600" b="1">
                <a:latin typeface="Barlow" panose="00000500000000000000" pitchFamily="2" charset="0"/>
              </a:rPr>
              <a:t>Mitä eroa on Teoston asiakkuudella ja jäsenyydellä?</a:t>
            </a:r>
            <a:endParaRPr lang="fi-FI" sz="3600">
              <a:latin typeface="Barlow" panose="00000500000000000000" pitchFamily="2" charset="0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D9DD00-3329-42FD-B811-AB9B9483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56" y="6177402"/>
            <a:ext cx="1514272" cy="6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44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BB5E90-BCE3-43AF-9815-AB3AB7A4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Teoston asiakkuus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01B5FB-01B6-49EA-8CF6-7D93CADF5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2" y="1603940"/>
            <a:ext cx="5265737" cy="4544806"/>
          </a:xfrm>
        </p:spPr>
        <p:txBody>
          <a:bodyPr/>
          <a:lstStyle/>
          <a:p>
            <a:pPr marL="0" indent="0">
              <a:buNone/>
            </a:pPr>
            <a:r>
              <a:rPr lang="fi-FI" sz="2400" i="0">
                <a:solidFill>
                  <a:schemeClr val="accent2"/>
                </a:solidFill>
                <a:effectLst/>
                <a:latin typeface="Barlow" panose="00000500000000000000" pitchFamily="2" charset="0"/>
              </a:rPr>
              <a:t>Liittymismaksu</a:t>
            </a:r>
            <a:r>
              <a:rPr lang="fi-FI" sz="240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fi-FI" sz="4400" b="1" i="0">
                <a:solidFill>
                  <a:schemeClr val="accent2"/>
                </a:solidFill>
                <a:effectLst/>
                <a:latin typeface="Barlow" panose="00000500000000000000" pitchFamily="2" charset="0"/>
              </a:rPr>
              <a:t>124 </a:t>
            </a:r>
            <a:r>
              <a:rPr lang="fi-FI" sz="4400" b="1">
                <a:solidFill>
                  <a:schemeClr val="accent2"/>
                </a:solidFill>
                <a:latin typeface="Barlow" panose="00000500000000000000" pitchFamily="2" charset="0"/>
              </a:rPr>
              <a:t>€</a:t>
            </a:r>
            <a:r>
              <a:rPr lang="fi-FI" sz="4400" b="1" i="0">
                <a:solidFill>
                  <a:schemeClr val="accent2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fi-FI" sz="1600" b="1">
                <a:solidFill>
                  <a:schemeClr val="accent2"/>
                </a:solidFill>
                <a:latin typeface="Barlow" panose="00000500000000000000" pitchFamily="2" charset="0"/>
              </a:rPr>
              <a:t> </a:t>
            </a:r>
            <a:r>
              <a:rPr lang="fi-FI" sz="160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(100 e + alv 24 %)</a:t>
            </a:r>
          </a:p>
          <a:p>
            <a:pPr marL="0" indent="0">
              <a:buNone/>
            </a:pPr>
            <a:r>
              <a:rPr lang="fi-FI" sz="2400" i="0">
                <a:solidFill>
                  <a:schemeClr val="accent2"/>
                </a:solidFill>
                <a:effectLst/>
                <a:latin typeface="Barlow" panose="00000500000000000000" pitchFamily="2" charset="0"/>
              </a:rPr>
              <a:t>Ei vuosittaisia maksuja</a:t>
            </a:r>
          </a:p>
          <a:p>
            <a:endParaRPr lang="fi-FI" sz="160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0" indent="0">
              <a:buNone/>
            </a:pPr>
            <a:r>
              <a:rPr lang="fi-FI" sz="1800" b="1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124 euron arvoisia ovat: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5 soittokertaa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YLE:n</a:t>
            </a:r>
            <a:r>
              <a:rPr lang="fi-FI" sz="18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valtakunnallisessa radiossa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50 soittokertaa valtakunnallisessa kaupallisessa radiossa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250 soittokertaa kaupallisessa paikallisradiossa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2-3 esitystä television pääkanavilla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25 esitystä pienemmillä kaupallisilla tv-kanavilla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100 esitystä pienemmässä klubissa tai pubissa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2-3 esitystä konserttisalissa tai isolla areenalla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CA4C7-DBCE-4C11-A0E1-A34825F8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2100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FDE6B5-9BC6-4827-AC1A-82BAB815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Teoston jäsenet: </a:t>
            </a:r>
            <a:r>
              <a:rPr lang="fi-FI" sz="2800"/>
              <a:t>yhdistyksen ylimmät päättäjät</a:t>
            </a:r>
            <a:endParaRPr lang="fi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FF4BAA-B5D9-49A9-9968-09EF1EABF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2" y="1948069"/>
            <a:ext cx="5437188" cy="49099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5400" b="1" i="0">
                <a:solidFill>
                  <a:schemeClr val="accent6"/>
                </a:solidFill>
                <a:effectLst/>
                <a:latin typeface="Barlow"/>
              </a:rPr>
              <a:t>775 </a:t>
            </a:r>
            <a:r>
              <a:rPr lang="fi-FI" b="0" i="0">
                <a:solidFill>
                  <a:schemeClr val="accent6"/>
                </a:solidFill>
                <a:effectLst/>
                <a:latin typeface="Barlow"/>
              </a:rPr>
              <a:t>jäsentä </a:t>
            </a:r>
            <a:r>
              <a:rPr lang="fi-FI" b="0" i="0">
                <a:solidFill>
                  <a:srgbClr val="000000"/>
                </a:solidFill>
                <a:effectLst/>
                <a:latin typeface="Barlow"/>
              </a:rPr>
              <a:t>vuonna 2021</a:t>
            </a:r>
            <a:br>
              <a:rPr lang="fi-FI" b="0" i="0">
                <a:effectLst/>
                <a:latin typeface="Barlow" panose="00000500000000000000" pitchFamily="2" charset="0"/>
              </a:rPr>
            </a:br>
            <a:endParaRPr lang="fi-FI" b="0" i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fi-FI" b="1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Teoston jäsenenä voit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fi-FI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osallistua päätöksentekoon jäsenkokouksissa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fi-FI">
                <a:solidFill>
                  <a:srgbClr val="000000"/>
                </a:solidFill>
                <a:latin typeface="Barlow" panose="00000500000000000000" pitchFamily="2" charset="0"/>
              </a:rPr>
              <a:t>verkostoitua </a:t>
            </a:r>
            <a:r>
              <a:rPr lang="fi-FI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musiikkialalla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fi-FI">
                <a:solidFill>
                  <a:srgbClr val="000000"/>
                </a:solidFill>
                <a:latin typeface="Barlow" panose="00000500000000000000" pitchFamily="2" charset="0"/>
              </a:rPr>
              <a:t>saada etuja (Villa </a:t>
            </a:r>
            <a:r>
              <a:rPr lang="fi-FI" err="1">
                <a:solidFill>
                  <a:srgbClr val="000000"/>
                </a:solidFill>
                <a:latin typeface="Barlow" panose="00000500000000000000" pitchFamily="2" charset="0"/>
              </a:rPr>
              <a:t>Vikan</a:t>
            </a:r>
            <a:r>
              <a:rPr lang="fi-FI">
                <a:solidFill>
                  <a:srgbClr val="000000"/>
                </a:solidFill>
                <a:latin typeface="Barlow" panose="00000500000000000000" pitchFamily="2" charset="0"/>
              </a:rPr>
              <a:t>, MES soitinpankki)</a:t>
            </a:r>
            <a:endParaRPr lang="fi-FI" i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  <a:p>
            <a:pPr marL="0" indent="0">
              <a:buNone/>
            </a:pPr>
            <a:r>
              <a:rPr lang="fi-FI" b="1">
                <a:solidFill>
                  <a:srgbClr val="000000"/>
                </a:solidFill>
                <a:latin typeface="Barlow" panose="00000500000000000000" pitchFamily="2" charset="0"/>
              </a:rPr>
              <a:t>Jäsenyys on maksuton</a:t>
            </a:r>
          </a:p>
          <a:p>
            <a:pPr marL="0" indent="0">
              <a:buNone/>
            </a:pPr>
            <a:r>
              <a:rPr lang="fi-FI" b="1">
                <a:solidFill>
                  <a:srgbClr val="000000"/>
                </a:solidFill>
                <a:latin typeface="Barlow" panose="00000500000000000000" pitchFamily="2" charset="0"/>
              </a:rPr>
              <a:t>Jäseneksi voi hakea </a:t>
            </a:r>
            <a:r>
              <a:rPr lang="fi-FI">
                <a:solidFill>
                  <a:srgbClr val="000000"/>
                </a:solidFill>
                <a:latin typeface="Barlow" panose="00000500000000000000" pitchFamily="2" charset="0"/>
              </a:rPr>
              <a:t>Teoston asiakas, joka on saanut tilityksiä vähintään 3 000 euroa viimeisen kuuden vuoden aikana </a:t>
            </a:r>
            <a:br>
              <a:rPr lang="fi-FI">
                <a:solidFill>
                  <a:srgbClr val="000000"/>
                </a:solidFill>
                <a:latin typeface="Barlow" panose="00000500000000000000" pitchFamily="2" charset="0"/>
              </a:rPr>
            </a:br>
            <a:r>
              <a:rPr lang="fi-FI">
                <a:solidFill>
                  <a:srgbClr val="000000"/>
                </a:solidFill>
                <a:latin typeface="Barlow" panose="00000500000000000000" pitchFamily="2" charset="0"/>
              </a:rPr>
              <a:t>(kustantajilla 7500 euroa)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D40CD-DB84-4D5B-B051-7927918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7B753-1F5C-49C4-A8CF-278DC5B2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6213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8296E-F376-4D00-A952-6D61D6405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C45A-8C23-4CA3-8945-7C50FA12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DC3838-D6B2-4C75-A8F9-7E4358F78B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F1A4B-64D1-47F7-882E-874EDFAD407B}"/>
              </a:ext>
            </a:extLst>
          </p:cNvPr>
          <p:cNvSpPr txBox="1"/>
          <p:nvPr/>
        </p:nvSpPr>
        <p:spPr>
          <a:xfrm>
            <a:off x="829087" y="3105834"/>
            <a:ext cx="1071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3600" b="1" i="0">
                <a:effectLst/>
                <a:latin typeface="Barlow" panose="00000500000000000000" pitchFamily="2" charset="0"/>
              </a:rPr>
              <a:t>Asiakkuus vai jäsenyys? Kumpi kannattaa/voi olla? </a:t>
            </a:r>
            <a:endParaRPr lang="fi-FI" sz="3600">
              <a:latin typeface="Barlow" panose="00000500000000000000" pitchFamily="2" charset="0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D9DD00-3329-42FD-B811-AB9B9483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56" y="6177402"/>
            <a:ext cx="1514272" cy="6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83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79D2FE9-7963-4040-BEDF-E0236618F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2F6C281-B487-49CC-B603-EFFCCADF7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8296E-F376-4D00-A952-6D61D6405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C45A-8C23-4CA3-8945-7C50FA12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DC3838-D6B2-4C75-A8F9-7E4358F78B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F1A4B-64D1-47F7-882E-874EDFAD407B}"/>
              </a:ext>
            </a:extLst>
          </p:cNvPr>
          <p:cNvSpPr txBox="1"/>
          <p:nvPr/>
        </p:nvSpPr>
        <p:spPr>
          <a:xfrm>
            <a:off x="818940" y="2143035"/>
            <a:ext cx="10712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i-FI" sz="3600" b="1">
                <a:latin typeface="Barlow" panose="00000500000000000000" pitchFamily="2" charset="0"/>
              </a:rPr>
              <a:t>Vaikuttaako</a:t>
            </a:r>
            <a:r>
              <a:rPr lang="fi-FI" sz="3600" b="1" i="0">
                <a:effectLst/>
                <a:latin typeface="Barlow" panose="00000500000000000000" pitchFamily="2" charset="0"/>
              </a:rPr>
              <a:t> </a:t>
            </a:r>
            <a:r>
              <a:rPr lang="fi-FI" sz="3600" b="1">
                <a:latin typeface="Barlow" panose="00000500000000000000" pitchFamily="2" charset="0"/>
              </a:rPr>
              <a:t>T</a:t>
            </a:r>
            <a:r>
              <a:rPr lang="fi-FI" sz="3600" b="1" i="0">
                <a:effectLst/>
                <a:latin typeface="Barlow" panose="00000500000000000000" pitchFamily="2" charset="0"/>
              </a:rPr>
              <a:t>eostoon liittyminen työttömyyskorvaukseen? Voiko tämä antaa vaikutelman päätoimisesta musiikin tekemisestä, vaikka toiminta olisi pientä?</a:t>
            </a:r>
            <a:endParaRPr lang="fi-FI" sz="3600">
              <a:latin typeface="Barlow" panose="00000500000000000000" pitchFamily="2" charset="0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D9DD00-3329-42FD-B811-AB9B9483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56" y="6177402"/>
            <a:ext cx="1514272" cy="6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79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FDE6B5-9BC6-4827-AC1A-82BAB815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Teoston jäsenyys ja työttömyyskorvaus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FF4BAA-B5D9-49A9-9968-09EF1EABFA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/>
              <a:t>TE-palvelut vastaa</a:t>
            </a:r>
          </a:p>
          <a:p>
            <a:r>
              <a:rPr lang="fi-FI"/>
              <a:t>Teostoon liittymällä ei menetä oikeutta työttömyysetuun.</a:t>
            </a:r>
          </a:p>
          <a:p>
            <a:r>
              <a:rPr lang="fi-FI"/>
              <a:t>Työttömyysetuuden hakijoiden tilanne ja työllistyminen arvioidaan aina tapauskohtaisesti.</a:t>
            </a:r>
          </a:p>
          <a:p>
            <a:r>
              <a:rPr lang="fi-FI"/>
              <a:t>Mikäli hakijan katsotaan työllistyvän päätoimisesti työssä tai yrittäjänä, ei hän ole oikeutettu työttömyysetuuteen.</a:t>
            </a:r>
          </a:p>
          <a:p>
            <a:r>
              <a:rPr lang="fi-FI"/>
              <a:t>Vuoden 2023 alusta alkaen saadut tekijänoikeuskorvaukset eivät enää vaikuta työttömyyskorvaukseen alentavasti.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D40CD-DB84-4D5B-B051-7927918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7B753-1F5C-49C4-A8CF-278DC5B2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3049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8296E-F376-4D00-A952-6D61D6405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28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C45A-8C23-4CA3-8945-7C50FA12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DC3838-D6B2-4C75-A8F9-7E4358F78B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F1A4B-64D1-47F7-882E-874EDFAD407B}"/>
              </a:ext>
            </a:extLst>
          </p:cNvPr>
          <p:cNvSpPr txBox="1"/>
          <p:nvPr/>
        </p:nvSpPr>
        <p:spPr>
          <a:xfrm>
            <a:off x="829087" y="2938806"/>
            <a:ext cx="10712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i-FI" sz="3600" b="1" i="0">
                <a:effectLst/>
                <a:latin typeface="Barlow" panose="00000500000000000000" pitchFamily="2" charset="0"/>
              </a:rPr>
              <a:t>Kuinka pitkää musiikinpätkää voi </a:t>
            </a:r>
            <a:r>
              <a:rPr lang="fi-FI" sz="3600" b="1">
                <a:latin typeface="Barlow" panose="00000500000000000000" pitchFamily="2" charset="0"/>
              </a:rPr>
              <a:t>ajallisesti </a:t>
            </a:r>
            <a:r>
              <a:rPr lang="fi-FI" sz="3600" b="1" i="0">
                <a:effectLst/>
                <a:latin typeface="Barlow" panose="00000500000000000000" pitchFamily="2" charset="0"/>
              </a:rPr>
              <a:t>käyttää esim. teatteriesityksessä ilman </a:t>
            </a:r>
            <a:r>
              <a:rPr lang="fi-FI" sz="3600" b="1" err="1">
                <a:latin typeface="Barlow" panose="00000500000000000000" pitchFamily="2" charset="0"/>
              </a:rPr>
              <a:t>T</a:t>
            </a:r>
            <a:r>
              <a:rPr lang="fi-FI" sz="3600" b="1" i="0" err="1">
                <a:effectLst/>
                <a:latin typeface="Barlow" panose="00000500000000000000" pitchFamily="2" charset="0"/>
              </a:rPr>
              <a:t>eostomaksua</a:t>
            </a:r>
            <a:r>
              <a:rPr lang="fi-FI" sz="3600" b="1" i="0">
                <a:effectLst/>
                <a:latin typeface="Barlow" panose="00000500000000000000" pitchFamily="2" charset="0"/>
              </a:rPr>
              <a:t>? </a:t>
            </a:r>
            <a:endParaRPr lang="fi-FI" sz="3600">
              <a:latin typeface="Barlow" panose="00000500000000000000" pitchFamily="2" charset="0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D9DD00-3329-42FD-B811-AB9B9483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56" y="6177402"/>
            <a:ext cx="1514272" cy="6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35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152D5-BA47-4A13-A26D-4EF3FB3B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Musiikinkäyttölupa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B37A6E-37AE-4D04-BE32-770B47D19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3" y="1948069"/>
            <a:ext cx="5271470" cy="4228893"/>
          </a:xfrm>
        </p:spPr>
        <p:txBody>
          <a:bodyPr/>
          <a:lstStyle/>
          <a:p>
            <a:r>
              <a:rPr lang="fi-FI"/>
              <a:t>Kaikki julkinen musiikin esittäminen on luvan alaista: Teatteri, tapahtumat, konsertit, taustamusiikki, karaoke jne.</a:t>
            </a:r>
          </a:p>
          <a:p>
            <a:r>
              <a:rPr lang="fi-FI" b="1"/>
              <a:t>Käyttöluvan tarve ei perustu sekuntimäärään </a:t>
            </a:r>
            <a:r>
              <a:rPr lang="fi-FI"/>
              <a:t>eli luvan tarvitsee aina</a:t>
            </a:r>
          </a:p>
          <a:p>
            <a:r>
              <a:rPr lang="fi-FI"/>
              <a:t>Ainoastaan teokset, joiden </a:t>
            </a:r>
            <a:r>
              <a:rPr lang="fi-FI" b="1"/>
              <a:t>suoja-aika on päättynyt</a:t>
            </a:r>
            <a:r>
              <a:rPr lang="fi-FI"/>
              <a:t> ja tekijänoikeudet vapautuneet voidaan käyttää vapaasti.</a:t>
            </a:r>
          </a:p>
          <a:p>
            <a:r>
              <a:rPr lang="fi-FI"/>
              <a:t>Suoja-aika on voimassa tekijän eliniän sekä 70 vuotta kuolinvuoden jälkeen.</a:t>
            </a:r>
          </a:p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22CE-3A9D-4550-AAEF-020455A37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240FD-ADD5-46B7-820E-752EAB37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679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8E1081-0200-447F-B0E3-079010C90073}"/>
              </a:ext>
            </a:extLst>
          </p:cNvPr>
          <p:cNvSpPr/>
          <p:nvPr/>
        </p:nvSpPr>
        <p:spPr>
          <a:xfrm>
            <a:off x="0" y="-38912"/>
            <a:ext cx="12192000" cy="689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287D6-C913-4D05-B13E-CABD894ED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3</a:t>
            </a:fld>
            <a:endParaRPr lang="fi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B7B491-96ED-429A-9635-BF4F0C6BC760}"/>
              </a:ext>
            </a:extLst>
          </p:cNvPr>
          <p:cNvSpPr txBox="1"/>
          <p:nvPr/>
        </p:nvSpPr>
        <p:spPr>
          <a:xfrm>
            <a:off x="7986409" y="233464"/>
            <a:ext cx="5574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4400">
                <a:latin typeface="Barlow ExtraBold" panose="00000900000000000000" pitchFamily="2" charset="0"/>
              </a:rPr>
              <a:t>OHJELMA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5486-FC64-4852-A47C-790BB3EE9ECB}"/>
              </a:ext>
            </a:extLst>
          </p:cNvPr>
          <p:cNvSpPr txBox="1"/>
          <p:nvPr/>
        </p:nvSpPr>
        <p:spPr>
          <a:xfrm>
            <a:off x="6838544" y="1420238"/>
            <a:ext cx="528212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000">
                <a:latin typeface="Barlow" pitchFamily="2" charset="77"/>
              </a:rPr>
              <a:t>Tervetuloa vieraaksemme laulaja-lauluntekijä </a:t>
            </a:r>
            <a:r>
              <a:rPr lang="fi-FI" sz="2000" b="1">
                <a:latin typeface="Barlow" pitchFamily="2" charset="77"/>
              </a:rPr>
              <a:t>Iisa Pajula!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000">
                <a:latin typeface="Barlow" pitchFamily="2" charset="77"/>
              </a:rPr>
              <a:t>Usein kysyttyjä kysymyksiä ja vastauksia.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000">
                <a:latin typeface="Barlow" panose="00000500000000000000" pitchFamily="2" charset="0"/>
              </a:rPr>
              <a:t>Kesäkuun tilitys lyhyesti, </a:t>
            </a:r>
            <a:r>
              <a:rPr lang="fi-FI" sz="2000" b="1">
                <a:latin typeface="Barlow" panose="00000500000000000000" pitchFamily="2" charset="0"/>
              </a:rPr>
              <a:t>Björn Söderström</a:t>
            </a:r>
          </a:p>
          <a:p>
            <a:r>
              <a:rPr lang="fi-FI" sz="2000">
                <a:effectLst/>
                <a:latin typeface="Barlow" panose="00000500000000000000" pitchFamily="2" charset="0"/>
                <a:ea typeface="Times New Roman" panose="02020603050405020304" pitchFamily="18" charset="0"/>
              </a:rPr>
              <a:t>       raportointi- ja tilitysryhmän esimies.</a:t>
            </a:r>
            <a:endParaRPr lang="fi-FI" sz="2000"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000">
                <a:latin typeface="Barlow" pitchFamily="2" charset="77"/>
              </a:rPr>
              <a:t>Usein kysyttyjä kysymyksiä ja vastauksia. Keskustelussa mukana Iisa ja Ville.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i-FI" sz="2000">
              <a:latin typeface="Barlow" pitchFamily="2" charset="77"/>
            </a:endParaRPr>
          </a:p>
          <a:p>
            <a:pPr algn="l">
              <a:spcBef>
                <a:spcPts val="600"/>
              </a:spcBef>
            </a:pPr>
            <a:r>
              <a:rPr lang="fi-FI" sz="2000">
                <a:latin typeface="Barlow" pitchFamily="2" charset="77"/>
              </a:rPr>
              <a:t>Tilaisuuden juontaa Teoston viestintä-, markkinointi ja yhteiskuntasuhdejohtaja </a:t>
            </a:r>
            <a:r>
              <a:rPr lang="fi-FI" sz="2000" b="1">
                <a:latin typeface="Barlow" pitchFamily="2" charset="77"/>
              </a:rPr>
              <a:t>Vappu Aura.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EF22E-413E-4DE7-8AC6-9550B5BC2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71" r="7640"/>
          <a:stretch/>
        </p:blipFill>
        <p:spPr>
          <a:xfrm>
            <a:off x="0" y="-38912"/>
            <a:ext cx="6429982" cy="689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6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8296E-F376-4D00-A952-6D61D6405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30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C45A-8C23-4CA3-8945-7C50FA12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DC3838-D6B2-4C75-A8F9-7E4358F78B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F1A4B-64D1-47F7-882E-874EDFAD407B}"/>
              </a:ext>
            </a:extLst>
          </p:cNvPr>
          <p:cNvSpPr txBox="1"/>
          <p:nvPr/>
        </p:nvSpPr>
        <p:spPr>
          <a:xfrm>
            <a:off x="829087" y="2721990"/>
            <a:ext cx="10712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i-FI" sz="3600" b="1" i="0">
                <a:effectLst/>
                <a:latin typeface="Barlow" panose="00000500000000000000" pitchFamily="2" charset="0"/>
              </a:rPr>
              <a:t>Saako YouTubeen tehdyistä covereista mainostulot itselleen? Täytyykö julkaisuun olla musiikin käyttölupa?</a:t>
            </a:r>
            <a:endParaRPr lang="fi-FI" sz="3600">
              <a:latin typeface="Barlow" panose="00000500000000000000" pitchFamily="2" charset="0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D9DD00-3329-42FD-B811-AB9B9483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56" y="6177402"/>
            <a:ext cx="1514272" cy="6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60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152D5-BA47-4A13-A26D-4EF3FB3B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YouTube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B37A6E-37AE-4D04-BE32-770B47D19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3" y="1755381"/>
            <a:ext cx="4999974" cy="4737494"/>
          </a:xfrm>
        </p:spPr>
        <p:txBody>
          <a:bodyPr/>
          <a:lstStyle/>
          <a:p>
            <a:r>
              <a:rPr lang="fi-FI" b="1"/>
              <a:t>Yksityishenkilöt</a:t>
            </a:r>
            <a:r>
              <a:rPr lang="fi-FI"/>
              <a:t> eivät tarvitse lupaa musiikinkäyttöön some-alustoilla silloin, kun sisältö ei ole kaupallista.</a:t>
            </a:r>
          </a:p>
          <a:p>
            <a:r>
              <a:rPr lang="fi-FI">
                <a:solidFill>
                  <a:srgbClr val="000000"/>
                </a:solidFill>
                <a:latin typeface="Barlow" panose="00000500000000000000" pitchFamily="2" charset="0"/>
              </a:rPr>
              <a:t>Jos käytät videoillasi tekijänoikeuden alaista musiikkia, videon mainostuotot ohjautuvat musiikin tekijälle.</a:t>
            </a:r>
            <a:endParaRPr lang="fi-FI"/>
          </a:p>
          <a:p>
            <a:r>
              <a:rPr lang="fi-FI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Kaikkiin kaupallisiin videoihin, kuten mainoksiin, sponsoroituihin videoihin, kaupallisiin yhteistöihin, brändivideoihin yms. lupa tulee kysyä levy-yhtiöltä sekä kustantajalta / musiikin tekijältä.</a:t>
            </a:r>
          </a:p>
          <a:p>
            <a:r>
              <a:rPr lang="fi-FI" b="1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Yritykset ja yhteisöt </a:t>
            </a:r>
            <a:r>
              <a:rPr lang="fi-FI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tarvitsevat musiikin käyttöön videolla lisäksi luvan Teostolta (esim. mediapienlupa).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22CE-3A9D-4550-AAEF-020455A37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240FD-ADD5-46B7-820E-752EAB37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7344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8296E-F376-4D00-A952-6D61D6405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32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C45A-8C23-4CA3-8945-7C50FA12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DC3838-D6B2-4C75-A8F9-7E4358F78B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F1A4B-64D1-47F7-882E-874EDFAD407B}"/>
              </a:ext>
            </a:extLst>
          </p:cNvPr>
          <p:cNvSpPr txBox="1"/>
          <p:nvPr/>
        </p:nvSpPr>
        <p:spPr>
          <a:xfrm>
            <a:off x="734818" y="1566952"/>
            <a:ext cx="1111684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i-FI" sz="3600" b="1">
                <a:latin typeface="Barlow  "/>
              </a:rPr>
              <a:t>Miten tekijöiden tulee toimia?</a:t>
            </a:r>
            <a:endParaRPr lang="fi-FI" sz="3600">
              <a:latin typeface="Barlow  "/>
            </a:endParaRPr>
          </a:p>
          <a:p>
            <a:pPr>
              <a:spcBef>
                <a:spcPts val="600"/>
              </a:spcBef>
            </a:pPr>
            <a:endParaRPr lang="fi-FI" sz="3600" b="1" i="0">
              <a:effectLst/>
              <a:latin typeface="Barlow  "/>
            </a:endParaRPr>
          </a:p>
          <a:p>
            <a:pPr marL="742950" indent="-742950">
              <a:spcBef>
                <a:spcPts val="600"/>
              </a:spcBef>
              <a:buFont typeface="+mj-lt"/>
              <a:buAutoNum type="arabicPeriod"/>
            </a:pPr>
            <a:r>
              <a:rPr lang="fi-FI" sz="3600" b="1" i="0">
                <a:effectLst/>
                <a:latin typeface="Barlow  "/>
              </a:rPr>
              <a:t>Teen sävellyksen kaverini tekemään sanoitukseen</a:t>
            </a:r>
          </a:p>
          <a:p>
            <a:pPr marL="742950" indent="-742950">
              <a:spcBef>
                <a:spcPts val="600"/>
              </a:spcBef>
              <a:buFont typeface="+mj-lt"/>
              <a:buAutoNum type="arabicPeriod"/>
            </a:pPr>
            <a:r>
              <a:rPr lang="fi-FI" sz="3600" b="1">
                <a:latin typeface="Barlow  "/>
              </a:rPr>
              <a:t>Teen sävellyksen olemassa olevan sanoituksen ympärille (esim. runo)</a:t>
            </a:r>
            <a:endParaRPr lang="fi-FI" sz="3600" b="1" i="0">
              <a:effectLst/>
              <a:latin typeface="Barlow  "/>
            </a:endParaRPr>
          </a:p>
          <a:p>
            <a:pPr algn="ctr">
              <a:spcBef>
                <a:spcPts val="600"/>
              </a:spcBef>
            </a:pPr>
            <a:endParaRPr lang="fi-FI" sz="3600" b="1">
              <a:latin typeface="Barlow" panose="00000500000000000000" pitchFamily="2" charset="0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D9DD00-3329-42FD-B811-AB9B9483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56" y="6177402"/>
            <a:ext cx="1514272" cy="6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73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FDE6B5-9BC6-4827-AC1A-82BAB815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Aina kannattaa tehdä teosilmoitus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FF4BAA-B5D9-49A9-9968-09EF1EABF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2" y="1948069"/>
            <a:ext cx="5284787" cy="4840081"/>
          </a:xfrm>
        </p:spPr>
        <p:txBody>
          <a:bodyPr/>
          <a:lstStyle/>
          <a:p>
            <a:r>
              <a:rPr lang="fi-FI"/>
              <a:t>Jos teosilmoitusta ei ole tehty, Teostosta ei voi saada tekijänoikeuskorvauksia.</a:t>
            </a:r>
          </a:p>
          <a:p>
            <a:r>
              <a:rPr lang="fi-FI"/>
              <a:t>Jos kaikki tekijät kuuluvat Teostoon: teosilmoitus määrittää miten korvaukset jakautuvat tekijöiden kesken.</a:t>
            </a:r>
          </a:p>
          <a:p>
            <a:r>
              <a:rPr lang="fi-FI"/>
              <a:t>Mikäli yksi tai useampi tekijä ei kuulu Teostoon, tulee tekijöiden sopia korvauksista keskenään. Vain Teostoon kuuluvan tekijän korvaukset voidaan tilittää Teoston kautta.</a:t>
            </a:r>
          </a:p>
          <a:p>
            <a:r>
              <a:rPr lang="fi-FI"/>
              <a:t>Mikäli teokseen käytetään olemassa olevia sanoituksia tulee näiden käyttöön hankkia lupa niiden tekijältä kustantajalta tai muulta  oikeudenhaltijalta (esim. perikunta).</a:t>
            </a:r>
          </a:p>
          <a:p>
            <a:endParaRPr lang="fi-FI" sz="1600"/>
          </a:p>
          <a:p>
            <a:endParaRPr lang="fi-FI" sz="16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D40CD-DB84-4D5B-B051-7927918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7B753-1F5C-49C4-A8CF-278DC5B2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5150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8296E-F376-4D00-A952-6D61D6405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34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C45A-8C23-4CA3-8945-7C50FA12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DC3838-D6B2-4C75-A8F9-7E4358F78B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F1A4B-64D1-47F7-882E-874EDFAD407B}"/>
              </a:ext>
            </a:extLst>
          </p:cNvPr>
          <p:cNvSpPr txBox="1"/>
          <p:nvPr/>
        </p:nvSpPr>
        <p:spPr>
          <a:xfrm>
            <a:off x="829087" y="2828835"/>
            <a:ext cx="10712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i-FI" sz="3600" b="1" i="0">
                <a:effectLst/>
                <a:latin typeface="Barlow" panose="00000500000000000000" pitchFamily="2" charset="0"/>
              </a:rPr>
              <a:t>Tekijänoikeudet </a:t>
            </a:r>
            <a:r>
              <a:rPr lang="fi-FI" sz="3600" b="1">
                <a:latin typeface="Barlow" panose="00000500000000000000" pitchFamily="2" charset="0"/>
              </a:rPr>
              <a:t>ja </a:t>
            </a:r>
            <a:r>
              <a:rPr lang="fi-FI" sz="3600" b="1" err="1">
                <a:latin typeface="Barlow" panose="00000500000000000000" pitchFamily="2" charset="0"/>
              </a:rPr>
              <a:t>itsehallinointi</a:t>
            </a:r>
            <a:r>
              <a:rPr lang="fi-FI" sz="3600" b="1">
                <a:latin typeface="Barlow" panose="00000500000000000000" pitchFamily="2" charset="0"/>
              </a:rPr>
              <a:t>. Milloin kannattaa hallinnoida teoksia itse?</a:t>
            </a:r>
            <a:endParaRPr lang="fi-FI" sz="3600">
              <a:latin typeface="Barlow" panose="00000500000000000000" pitchFamily="2" charset="0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D9DD00-3329-42FD-B811-AB9B9483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56" y="6177402"/>
            <a:ext cx="1514272" cy="6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97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BB5E90-BCE3-43AF-9815-AB3AB7A4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Itsehallinnointi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01B5FB-01B6-49EA-8CF6-7D93CADF5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2" y="1690689"/>
            <a:ext cx="5246687" cy="4486274"/>
          </a:xfrm>
        </p:spPr>
        <p:txBody>
          <a:bodyPr/>
          <a:lstStyle/>
          <a:p>
            <a:pPr marL="0" indent="0">
              <a:buNone/>
            </a:pPr>
            <a:r>
              <a:rPr lang="fi-FI" sz="1800" b="1"/>
              <a:t>Teoston asiakassopimus mahdollistaa</a:t>
            </a:r>
            <a:r>
              <a:rPr lang="fi-FI" sz="1800"/>
              <a:t>, että esim. osaa oikeuksia voi hallinnoida itse. Itsehallinnoinnissa voi olla esim.</a:t>
            </a:r>
          </a:p>
          <a:p>
            <a:r>
              <a:rPr lang="fi-FI" sz="1800"/>
              <a:t>yksittäinen teos</a:t>
            </a:r>
          </a:p>
          <a:p>
            <a:r>
              <a:rPr lang="fi-FI" sz="1800"/>
              <a:t>tietty alue (esim. konsertit)</a:t>
            </a:r>
          </a:p>
          <a:p>
            <a:r>
              <a:rPr lang="fi-FI" sz="1800"/>
              <a:t>maantieteellinen rajaus esim. tietty maa</a:t>
            </a:r>
            <a:br>
              <a:rPr lang="fi-FI" sz="1800"/>
            </a:br>
            <a:endParaRPr lang="fi-FI" sz="1800"/>
          </a:p>
          <a:p>
            <a:pPr marL="0" indent="0">
              <a:buNone/>
            </a:pPr>
            <a:r>
              <a:rPr lang="fi-FI" sz="1800" b="1"/>
              <a:t>Huomioi</a:t>
            </a:r>
          </a:p>
          <a:p>
            <a:r>
              <a:rPr lang="fi-FI" sz="1800"/>
              <a:t>Tee itsehallinnointi-ilmoitus Teostolle</a:t>
            </a:r>
          </a:p>
          <a:p>
            <a:r>
              <a:rPr lang="fi-FI" sz="1800"/>
              <a:t>Itsehallinointiin tulee olla kaikkien tekijöiden suostumus</a:t>
            </a:r>
          </a:p>
          <a:p>
            <a:r>
              <a:rPr lang="fi-FI" sz="1800"/>
              <a:t>Itsehallinnoinnissa kaikki neuvottelut ja korvaussopimukset tehdään itse</a:t>
            </a:r>
            <a:br>
              <a:rPr lang="fi-FI" sz="1800"/>
            </a:br>
            <a:r>
              <a:rPr lang="fi-FI" sz="1800"/>
              <a:t>-&gt; Itsehallinointiin kuuluvat teokset eivät enää kuulu Teoston sopimusten piiriin.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CA4C7-DBCE-4C11-A0E1-A34825F8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6573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8296E-F376-4D00-A952-6D61D6405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36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C45A-8C23-4CA3-8945-7C50FA12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DC3838-D6B2-4C75-A8F9-7E4358F78B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F1A4B-64D1-47F7-882E-874EDFAD407B}"/>
              </a:ext>
            </a:extLst>
          </p:cNvPr>
          <p:cNvSpPr txBox="1"/>
          <p:nvPr/>
        </p:nvSpPr>
        <p:spPr>
          <a:xfrm>
            <a:off x="739670" y="2274838"/>
            <a:ext cx="10712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t"/>
            <a:r>
              <a:rPr lang="fi-FI" sz="3600" b="1">
                <a:effectLst/>
                <a:latin typeface="Barlow" panose="00000500000000000000" pitchFamily="2" charset="0"/>
              </a:rPr>
              <a:t>Kannattaako teoksen oikeuksia hallinnoida itse jos aikoo myydä esimerkiksi eksklusiivisen lisenssin teoksen käyttöön elokuvassa?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D9DD00-3329-42FD-B811-AB9B9483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56" y="6177402"/>
            <a:ext cx="1514272" cy="6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72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152D5-BA47-4A13-A26D-4EF3FB3B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365125"/>
            <a:ext cx="6203627" cy="1325563"/>
          </a:xfrm>
        </p:spPr>
        <p:txBody>
          <a:bodyPr/>
          <a:lstStyle/>
          <a:p>
            <a:r>
              <a:rPr lang="fi-FI"/>
              <a:t>Tekijänoikeudet </a:t>
            </a:r>
            <a:br>
              <a:rPr lang="fi-FI"/>
            </a:br>
            <a:r>
              <a:rPr lang="fi-FI"/>
              <a:t>elokuvissa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B37A6E-37AE-4D04-BE32-770B47D191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/>
              <a:t>Ns. pitkät elokuvat ovat synkronoinnin osalta automaattisesti tekijöiden itsehallinnoinnissa.</a:t>
            </a:r>
          </a:p>
          <a:p>
            <a:r>
              <a:rPr lang="fi-FI"/>
              <a:t>Tekijät ja tuotantoyhtiöt voivat sopia synkronoinnin korvauksesta keskenään.</a:t>
            </a:r>
          </a:p>
          <a:p>
            <a:r>
              <a:rPr lang="fi-FI"/>
              <a:t>Muiden oikeuksien osalta teos voi kuitenkin olla Teoston korvausten piirissä.</a:t>
            </a:r>
          </a:p>
          <a:p>
            <a:r>
              <a:rPr lang="fi-FI"/>
              <a:t> Itsehallinnointi voi olla haasteellista etenkin, jos jakelu leviää useisiin kanaviin ja esimerkiksi ulkomaille.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22CE-3A9D-4550-AAEF-020455A37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240FD-ADD5-46B7-820E-752EAB37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1442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8E1081-0200-447F-B0E3-079010C90073}"/>
              </a:ext>
            </a:extLst>
          </p:cNvPr>
          <p:cNvSpPr/>
          <p:nvPr/>
        </p:nvSpPr>
        <p:spPr>
          <a:xfrm>
            <a:off x="0" y="-38912"/>
            <a:ext cx="12192000" cy="689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287D6-C913-4D05-B13E-CABD894ED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38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86D2B-7E45-4D9E-8A60-30C363D8DE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8822CB-ABE9-41AD-9D40-D01D450C3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982" y="1102614"/>
            <a:ext cx="5909227" cy="24621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35A0DB-618E-41EC-8151-14F064E2CC34}"/>
              </a:ext>
            </a:extLst>
          </p:cNvPr>
          <p:cNvSpPr txBox="1"/>
          <p:nvPr/>
        </p:nvSpPr>
        <p:spPr>
          <a:xfrm>
            <a:off x="8015592" y="2953302"/>
            <a:ext cx="34922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6600">
                <a:latin typeface="Barlow" pitchFamily="2" charset="77"/>
              </a:rPr>
              <a:t>FACTS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DEE2B9-A4EC-44A1-BAF1-145BED64C9EC}"/>
              </a:ext>
            </a:extLst>
          </p:cNvPr>
          <p:cNvSpPr txBox="1"/>
          <p:nvPr/>
        </p:nvSpPr>
        <p:spPr>
          <a:xfrm>
            <a:off x="7467910" y="5011341"/>
            <a:ext cx="6345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2000" b="1">
                <a:latin typeface="Barlow" pitchFamily="2" charset="77"/>
              </a:rPr>
              <a:t>KIITOS JA NÄHDÄÄN JÄLLEEN 15.9!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C2A98-B137-479A-AF68-78E0F462A3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4" b="1445"/>
          <a:stretch/>
        </p:blipFill>
        <p:spPr>
          <a:xfrm>
            <a:off x="1" y="-38912"/>
            <a:ext cx="6429981" cy="689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92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8E1081-0200-447F-B0E3-079010C90073}"/>
              </a:ext>
            </a:extLst>
          </p:cNvPr>
          <p:cNvSpPr/>
          <p:nvPr/>
        </p:nvSpPr>
        <p:spPr>
          <a:xfrm>
            <a:off x="0" y="-48639"/>
            <a:ext cx="12192000" cy="689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287D6-C913-4D05-B13E-CABD894ED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86D2B-7E45-4D9E-8A60-30C363D8DE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B7B491-96ED-429A-9635-BF4F0C6BC760}"/>
              </a:ext>
            </a:extLst>
          </p:cNvPr>
          <p:cNvSpPr txBox="1"/>
          <p:nvPr/>
        </p:nvSpPr>
        <p:spPr>
          <a:xfrm>
            <a:off x="7480570" y="258548"/>
            <a:ext cx="5574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4400">
                <a:latin typeface="Barlow ExtraBold" panose="00000900000000000000" pitchFamily="2" charset="0"/>
              </a:rPr>
              <a:t>IISA PAJULA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5486-FC64-4852-A47C-790BB3EE9ECB}"/>
              </a:ext>
            </a:extLst>
          </p:cNvPr>
          <p:cNvSpPr txBox="1"/>
          <p:nvPr/>
        </p:nvSpPr>
        <p:spPr>
          <a:xfrm>
            <a:off x="6781107" y="1534947"/>
            <a:ext cx="5282120" cy="4498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>
                <a:schemeClr val="accent1"/>
              </a:buClr>
              <a:buSzPct val="95000"/>
              <a:tabLst>
                <a:tab pos="2066925" algn="l"/>
              </a:tabLst>
              <a:defRPr/>
            </a:pPr>
            <a:r>
              <a:rPr lang="fi-FI" sz="1600" b="1" kern="0">
                <a:latin typeface="Barlow" panose="00000500000000000000" pitchFamily="2" charset="0"/>
              </a:rPr>
              <a:t>Taiteellinen työskentely</a:t>
            </a:r>
          </a:p>
          <a:p>
            <a:pPr fontAlgn="base">
              <a:buClr>
                <a:schemeClr val="accent1"/>
              </a:buClr>
              <a:buSzPct val="95000"/>
              <a:tabLst>
                <a:tab pos="2066925" algn="l"/>
              </a:tabLst>
              <a:defRPr/>
            </a:pPr>
            <a:endParaRPr lang="fi-FI" sz="1600" b="1" kern="0">
              <a:latin typeface="Barlow" panose="00000500000000000000" pitchFamily="2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2021  Itke, kirjoita, laula – Kaikki sanoittamani tunteet (Nemo kustannus, kirja +äänikirja)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2013–  Sooloura taiteilijanimellä Iisa (4 albumia / Johanna Kustannus, EMI Capitol Finland, </a:t>
            </a:r>
            <a:r>
              <a:rPr lang="fi-FI" sz="160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Fullsteam</a:t>
            </a:r>
            <a:r>
              <a:rPr lang="fi-FI" sz="16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Records)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2012–2020  HMC Publishing: House </a:t>
            </a:r>
            <a:r>
              <a:rPr lang="fi-FI" sz="160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writer</a:t>
            </a:r>
            <a:r>
              <a:rPr lang="fi-FI" sz="16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2004–2015  Regina-yhtyeen laulusolisti ja sanoittaja (4 albumia / Johanna Kustannus)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2012–  Useita apurahoja taiteelliseen työskentelyyn (mm. Koneen Säätiö, Taiteen edistämiskeskus, Musiikintekijöiden rahasto, Helsingin kaupunki)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Työstää parhaillaan uutta musiikkia Koneen Säätiön apurahalla. </a:t>
            </a:r>
          </a:p>
        </p:txBody>
      </p:sp>
      <p:pic>
        <p:nvPicPr>
          <p:cNvPr id="12" name="Picture 11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DA949C18-59CF-4B70-B9E7-EEE34C9F2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12" b="9119"/>
          <a:stretch/>
        </p:blipFill>
        <p:spPr>
          <a:xfrm>
            <a:off x="0" y="-48639"/>
            <a:ext cx="6429982" cy="68969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1F4BC6-4767-4776-BF1F-1D5052CF6E90}"/>
              </a:ext>
            </a:extLst>
          </p:cNvPr>
          <p:cNvSpPr txBox="1"/>
          <p:nvPr/>
        </p:nvSpPr>
        <p:spPr>
          <a:xfrm>
            <a:off x="7769709" y="907926"/>
            <a:ext cx="30825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i-FI" sz="2400" b="1">
                <a:latin typeface="Barlow" pitchFamily="2" charset="77"/>
              </a:rPr>
              <a:t>Laulaja-lauluntekijä</a:t>
            </a:r>
          </a:p>
          <a:p>
            <a:pPr algn="l">
              <a:spcBef>
                <a:spcPts val="600"/>
              </a:spcBef>
            </a:pPr>
            <a:endParaRPr lang="fi-FI" sz="2200" err="1">
              <a:latin typeface="Barlow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3A6C82-AB2E-4B3F-AB17-2CF1F0389A36}"/>
              </a:ext>
            </a:extLst>
          </p:cNvPr>
          <p:cNvSpPr txBox="1"/>
          <p:nvPr/>
        </p:nvSpPr>
        <p:spPr>
          <a:xfrm>
            <a:off x="128773" y="115886"/>
            <a:ext cx="38093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1600" b="0" i="0">
                <a:solidFill>
                  <a:srgbClr val="212529"/>
                </a:solidFill>
                <a:effectLst/>
                <a:latin typeface="Barlow ExtraBold" panose="00000900000000000000" pitchFamily="2" charset="0"/>
              </a:rPr>
              <a:t>Iisan sanoituksia ovat levyttäneet mm.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Kaija </a:t>
            </a:r>
            <a:r>
              <a:rPr lang="fi-FI" sz="1400" b="0" i="0" err="1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Koo</a:t>
            </a:r>
            <a:r>
              <a:rPr lang="fi-FI" sz="1400">
                <a:solidFill>
                  <a:srgbClr val="212529"/>
                </a:solidFill>
                <a:latin typeface="Barlow" panose="00000500000000000000" pitchFamily="2" charset="0"/>
              </a:rPr>
              <a:t>, </a:t>
            </a:r>
            <a:r>
              <a:rPr lang="fi-FI" sz="1400" b="0" i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Paula Koivuniemi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Laura Närhi, Jesse Kaikuranta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Jannika B, Anna Abreu, Irina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Egotrippi, Mitra ja Katri </a:t>
            </a:r>
            <a:r>
              <a:rPr lang="fi-FI" sz="1400" b="0" i="0" err="1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Ylander</a:t>
            </a:r>
            <a:endParaRPr lang="fi-FI" sz="1400"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0377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8E1081-0200-447F-B0E3-079010C90073}"/>
              </a:ext>
            </a:extLst>
          </p:cNvPr>
          <p:cNvSpPr/>
          <p:nvPr/>
        </p:nvSpPr>
        <p:spPr>
          <a:xfrm>
            <a:off x="0" y="0"/>
            <a:ext cx="12192000" cy="689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287D6-C913-4D05-B13E-CABD894ED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86D2B-7E45-4D9E-8A60-30C363D8DE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8822CB-ABE9-41AD-9D40-D01D450C3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982" y="1102614"/>
            <a:ext cx="5909227" cy="24621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35A0DB-618E-41EC-8151-14F064E2CC34}"/>
              </a:ext>
            </a:extLst>
          </p:cNvPr>
          <p:cNvSpPr txBox="1"/>
          <p:nvPr/>
        </p:nvSpPr>
        <p:spPr>
          <a:xfrm>
            <a:off x="8015592" y="2953302"/>
            <a:ext cx="34922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6600">
                <a:latin typeface="Barlow" pitchFamily="2" charset="77"/>
              </a:rPr>
              <a:t>FACTS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DEE2B9-A4EC-44A1-BAF1-145BED64C9EC}"/>
              </a:ext>
            </a:extLst>
          </p:cNvPr>
          <p:cNvSpPr txBox="1"/>
          <p:nvPr/>
        </p:nvSpPr>
        <p:spPr>
          <a:xfrm>
            <a:off x="6925119" y="4360981"/>
            <a:ext cx="531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2400">
                <a:latin typeface="Barlow" pitchFamily="2" charset="77"/>
              </a:rPr>
              <a:t>Kysymyksiä, vastauksia ja pohdintaa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44822-8360-4A87-A863-484583BF9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50" r="1"/>
          <a:stretch/>
        </p:blipFill>
        <p:spPr>
          <a:xfrm>
            <a:off x="0" y="-11308"/>
            <a:ext cx="6429982" cy="69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24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8296E-F376-4D00-A952-6D61D6405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C45A-8C23-4CA3-8945-7C50FA12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DC3838-D6B2-4C75-A8F9-7E4358F78B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F1A4B-64D1-47F7-882E-874EDFAD407B}"/>
              </a:ext>
            </a:extLst>
          </p:cNvPr>
          <p:cNvSpPr txBox="1"/>
          <p:nvPr/>
        </p:nvSpPr>
        <p:spPr>
          <a:xfrm>
            <a:off x="1400783" y="3271763"/>
            <a:ext cx="9951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fi-FI" sz="3600">
                <a:latin typeface="Barlow ExtraBold" panose="00000900000000000000" pitchFamily="2" charset="0"/>
              </a:rPr>
              <a:t>Mikä sai sinut liittymään Teostoon Iisa Pajula?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D9DD00-3329-42FD-B811-AB9B9483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101" y="6177402"/>
            <a:ext cx="1514272" cy="6309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A00B42-8E58-4F6D-9FC4-1E7CAAEB92B6}"/>
              </a:ext>
            </a:extLst>
          </p:cNvPr>
          <p:cNvSpPr txBox="1"/>
          <p:nvPr/>
        </p:nvSpPr>
        <p:spPr>
          <a:xfrm>
            <a:off x="1400783" y="1384208"/>
            <a:ext cx="8974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i-FI" sz="2400" i="0">
                <a:effectLst/>
                <a:latin typeface="Barlow" panose="00000500000000000000" pitchFamily="2" charset="0"/>
              </a:rPr>
              <a:t>Milloin kannattaa liittyä Teostoon? </a:t>
            </a:r>
            <a:r>
              <a:rPr lang="fi-FI" sz="2400">
                <a:latin typeface="Barlow" panose="00000500000000000000" pitchFamily="2" charset="0"/>
              </a:rPr>
              <a:t>K</a:t>
            </a:r>
            <a:r>
              <a:rPr lang="fi-FI" sz="2400" i="0">
                <a:effectLst/>
                <a:latin typeface="Barlow" panose="00000500000000000000" pitchFamily="2" charset="0"/>
              </a:rPr>
              <a:t>annattaako liittyä ennen, kuin musiikkia markkinoi esimerkiksi radiokanaville vai vasta, kun soittoja jo on? </a:t>
            </a:r>
            <a:endParaRPr lang="fi-FI" sz="220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74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0136D21-7EB7-413E-A019-11EB0331F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65125"/>
            <a:ext cx="10872788" cy="1325563"/>
          </a:xfrm>
        </p:spPr>
        <p:txBody>
          <a:bodyPr/>
          <a:lstStyle/>
          <a:p>
            <a:r>
              <a:rPr lang="en-US">
                <a:solidFill>
                  <a:schemeClr val="accent3"/>
                </a:solidFill>
                <a:latin typeface="Barlow Black" panose="00000A00000000000000" pitchFamily="2" charset="0"/>
              </a:rPr>
              <a:t>TILITYS ON TÄRKEIN PALVELUMME SINULLE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055D4-3239-4BCA-892E-8084A80F8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2295689"/>
            <a:ext cx="10872788" cy="353365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C6875-0909-4742-8A1F-22F4C7A28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773" y="6492875"/>
            <a:ext cx="700314" cy="2492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578AA0F-627C-5748-AA6F-DFEA3A31F614}" type="slidenum">
              <a:rPr lang="fi-FI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fi-FI" sz="110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8F7DE53-E77E-4232-8766-E3F02F430D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51215" y="6492876"/>
            <a:ext cx="3809356" cy="249238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874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5E505-F9C0-4B23-9AFA-57A7EFE0C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Kesäkuun tilitys pähkinänkuoressa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1CD5332-E2E6-4809-964A-4114846A6D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Björn Söderström</a:t>
            </a:r>
          </a:p>
          <a:p>
            <a:r>
              <a:rPr lang="fi-FI" sz="1800">
                <a:effectLst/>
                <a:latin typeface="Barlow" panose="00000500000000000000" pitchFamily="2" charset="0"/>
                <a:ea typeface="Times New Roman" panose="02020603050405020304" pitchFamily="18" charset="0"/>
              </a:rPr>
              <a:t>raportointi- ja tilitysryhmän esimies</a:t>
            </a:r>
            <a:endParaRPr lang="fi-FI">
              <a:latin typeface="Barlow" panose="000005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2FAD2-126C-44C1-B65B-2E1C2D82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9F08A-36B6-4373-B01C-F4E91F988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8257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8296E-F376-4D00-A952-6D61D6405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8AA0F-627C-5748-AA6F-DFEA3A31F614}" type="slidenum">
              <a:rPr lang="fi-FI" smtClean="0"/>
              <a:pPr/>
              <a:t>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C45A-8C23-4CA3-8945-7C50FA12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DC3838-D6B2-4C75-A8F9-7E4358F78B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D9DD00-3329-42FD-B811-AB9B9483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101" y="6177402"/>
            <a:ext cx="1514272" cy="630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E19B1-1A73-4DA6-9797-CCD502072505}"/>
              </a:ext>
            </a:extLst>
          </p:cNvPr>
          <p:cNvSpPr txBox="1"/>
          <p:nvPr/>
        </p:nvSpPr>
        <p:spPr>
          <a:xfrm>
            <a:off x="932378" y="2828835"/>
            <a:ext cx="10327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i-FI" sz="3600">
                <a:latin typeface="Barlow ExtraBold" panose="00000900000000000000" pitchFamily="2" charset="0"/>
              </a:rPr>
              <a:t>Olemme saaneet paljon kysymyksiä teosilmoituksesta ja mihin kaikkeen se vaikuttaa?</a:t>
            </a:r>
          </a:p>
        </p:txBody>
      </p:sp>
    </p:spTree>
    <p:extLst>
      <p:ext uri="{BB962C8B-B14F-4D97-AF65-F5344CB8AC3E}">
        <p14:creationId xmlns:p14="http://schemas.microsoft.com/office/powerpoint/2010/main" val="4197444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Teost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3E838"/>
      </a:accent1>
      <a:accent2>
        <a:srgbClr val="009CB6"/>
      </a:accent2>
      <a:accent3>
        <a:srgbClr val="2E1A47"/>
      </a:accent3>
      <a:accent4>
        <a:srgbClr val="EBE6E1"/>
      </a:accent4>
      <a:accent5>
        <a:srgbClr val="003228"/>
      </a:accent5>
      <a:accent6>
        <a:srgbClr val="EB6450"/>
      </a:accent6>
      <a:hlink>
        <a:srgbClr val="009CB6"/>
      </a:hlink>
      <a:folHlink>
        <a:srgbClr val="009BB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600"/>
          </a:spcBef>
          <a:defRPr sz="2200" dirty="0" err="1" smtClean="0">
            <a:latin typeface="Barlow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AAAE335B-6F69-4613-8FA7-897A625B9607}" vid="{713249BD-2128-4E0B-8B26-FA9F76A854E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20B2E959E1E5448B3F9A35F4DB8F08" ma:contentTypeVersion="16" ma:contentTypeDescription="Luo uusi asiakirja." ma:contentTypeScope="" ma:versionID="c872c20b3c26464f81dd8e9fe1e0102f">
  <xsd:schema xmlns:xsd="http://www.w3.org/2001/XMLSchema" xmlns:xs="http://www.w3.org/2001/XMLSchema" xmlns:p="http://schemas.microsoft.com/office/2006/metadata/properties" xmlns:ns2="d050977f-9413-4f71-84bc-b66c781251ba" xmlns:ns3="99a284d6-bf7c-4e5b-baa5-b1524f17fe0d" targetNamespace="http://schemas.microsoft.com/office/2006/metadata/properties" ma:root="true" ma:fieldsID="618c24dc7180f4614829e79d8d9a8969" ns2:_="" ns3:_="">
    <xsd:import namespace="d050977f-9413-4f71-84bc-b66c781251ba"/>
    <xsd:import namespace="99a284d6-bf7c-4e5b-baa5-b1524f17fe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0977f-9413-4f71-84bc-b66c781251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58c48b90-bb20-45a6-978c-f72e4e885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a284d6-bf7c-4e5b-baa5-b1524f17fe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a070e45-8f28-415f-8a3d-3ccf35c689e3}" ma:internalName="TaxCatchAll" ma:showField="CatchAllData" ma:web="99a284d6-bf7c-4e5b-baa5-b1524f17fe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9a284d6-bf7c-4e5b-baa5-b1524f17fe0d">
      <UserInfo>
        <DisplayName>Jan-Henrik Stecker</DisplayName>
        <AccountId>25</AccountId>
        <AccountType/>
      </UserInfo>
      <UserInfo>
        <DisplayName>Petri Sormunen</DisplayName>
        <AccountId>21</AccountId>
        <AccountType/>
      </UserInfo>
      <UserInfo>
        <DisplayName>Harri Urpilainen</DisplayName>
        <AccountId>43</AccountId>
        <AccountType/>
      </UserInfo>
      <UserInfo>
        <DisplayName>Aulapalvelu Sijainen</DisplayName>
        <AccountId>71</AccountId>
        <AccountType/>
      </UserInfo>
      <UserInfo>
        <DisplayName>Björn Söderström</DisplayName>
        <AccountId>42</AccountId>
        <AccountType/>
      </UserInfo>
      <UserInfo>
        <DisplayName>Iisa Pajula</DisplayName>
        <AccountId>562</AccountId>
        <AccountType/>
      </UserInfo>
    </SharedWithUsers>
    <TaxCatchAll xmlns="99a284d6-bf7c-4e5b-baa5-b1524f17fe0d" xsi:nil="true"/>
    <lcf76f155ced4ddcb4097134ff3c332f xmlns="d050977f-9413-4f71-84bc-b66c781251b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F8F54A-BC81-4453-8017-C9B3A1D9D56E}">
  <ds:schemaRefs>
    <ds:schemaRef ds:uri="99a284d6-bf7c-4e5b-baa5-b1524f17fe0d"/>
    <ds:schemaRef ds:uri="d050977f-9413-4f71-84bc-b66c781251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A48DFDB-C227-4B52-AF8F-35631C988A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2F77C8-A1FF-4880-A5E8-BE4A8BC636C8}">
  <ds:schemaRefs>
    <ds:schemaRef ds:uri="99a284d6-bf7c-4e5b-baa5-b1524f17fe0d"/>
    <ds:schemaRef ds:uri="d050977f-9413-4f71-84bc-b66c781251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1994</Words>
  <Application>Microsoft Office PowerPoint</Application>
  <PresentationFormat>Widescreen</PresentationFormat>
  <Paragraphs>322</Paragraphs>
  <Slides>38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Barlow</vt:lpstr>
      <vt:lpstr>Barlow Black</vt:lpstr>
      <vt:lpstr>Barlow ExtraBold</vt:lpstr>
      <vt:lpstr>Barlow Light</vt:lpstr>
      <vt:lpstr>Barlow SemiBold</vt:lpstr>
      <vt:lpstr>Calibri</vt:lpstr>
      <vt:lpstr>Office-teema</vt:lpstr>
      <vt:lpstr>PowerPoint Presentation</vt:lpstr>
      <vt:lpstr>Ohjeita webinaarin seuraamiseen</vt:lpstr>
      <vt:lpstr>PowerPoint Presentation</vt:lpstr>
      <vt:lpstr>PowerPoint Presentation</vt:lpstr>
      <vt:lpstr>PowerPoint Presentation</vt:lpstr>
      <vt:lpstr>PowerPoint Presentation</vt:lpstr>
      <vt:lpstr>TILITYS ON TÄRKEIN PALVELUMME SINULLE</vt:lpstr>
      <vt:lpstr>Kesäkuun tilitys pähkinänkuoressa</vt:lpstr>
      <vt:lpstr>PowerPoint Presentation</vt:lpstr>
      <vt:lpstr>Tilitykset ohjautuvat oikeille henkilöille teosilmoituksen perusteella</vt:lpstr>
      <vt:lpstr>Esimerkki tilityksen kulusta</vt:lpstr>
      <vt:lpstr>Kesäkuun tilitys</vt:lpstr>
      <vt:lpstr>Kesäkuun tilitys 25,1 miljoonaa euroa</vt:lpstr>
      <vt:lpstr>Huomioita eri tilitysalueista</vt:lpstr>
      <vt:lpstr>Radio &amp; TV</vt:lpstr>
      <vt:lpstr>Julkinen esittäminen</vt:lpstr>
      <vt:lpstr>Online: VoD- ja streaming -palvelut</vt:lpstr>
      <vt:lpstr>Muut kesäkuussa tilitettävät erät</vt:lpstr>
      <vt:lpstr>Jos huomaat korjattavaa</vt:lpstr>
      <vt:lpstr>Tilitysten maksaminen </vt:lpstr>
      <vt:lpstr>PowerPoint Presentation</vt:lpstr>
      <vt:lpstr>PowerPoint Presentation</vt:lpstr>
      <vt:lpstr>Teoston asiakkuus</vt:lpstr>
      <vt:lpstr>Teoston jäsenet: yhdistyksen ylimmät päättäjät</vt:lpstr>
      <vt:lpstr>PowerPoint Presentation</vt:lpstr>
      <vt:lpstr>PowerPoint Presentation</vt:lpstr>
      <vt:lpstr>Teoston jäsenyys ja työttömyyskorvaus</vt:lpstr>
      <vt:lpstr>PowerPoint Presentation</vt:lpstr>
      <vt:lpstr>Musiikinkäyttölupa</vt:lpstr>
      <vt:lpstr>PowerPoint Presentation</vt:lpstr>
      <vt:lpstr>YouTube</vt:lpstr>
      <vt:lpstr>PowerPoint Presentation</vt:lpstr>
      <vt:lpstr>Aina kannattaa tehdä teosilmoitus</vt:lpstr>
      <vt:lpstr>PowerPoint Presentation</vt:lpstr>
      <vt:lpstr>Itsehallinnointi</vt:lpstr>
      <vt:lpstr>PowerPoint Presentation</vt:lpstr>
      <vt:lpstr>Tekijänoikeudet  elokuvissa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Vappu</dc:creator>
  <cp:lastModifiedBy>Vappu Aura</cp:lastModifiedBy>
  <cp:revision>1</cp:revision>
  <cp:lastPrinted>2021-12-16T09:10:11Z</cp:lastPrinted>
  <dcterms:created xsi:type="dcterms:W3CDTF">2020-09-16T06:39:04Z</dcterms:created>
  <dcterms:modified xsi:type="dcterms:W3CDTF">2022-06-09T08:56:18Z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1c7e728-1487-40d9-9496-ef7c4b550073_Enabled">
    <vt:lpwstr>true</vt:lpwstr>
  </property>
  <property fmtid="{D5CDD505-2E9C-101B-9397-08002B2CF9AE}" pid="3" name="MSIP_Label_31c7e728-1487-40d9-9496-ef7c4b550073_SetDate">
    <vt:lpwstr>2020-09-16T08:38:04Z</vt:lpwstr>
  </property>
  <property fmtid="{D5CDD505-2E9C-101B-9397-08002B2CF9AE}" pid="4" name="MSIP_Label_31c7e728-1487-40d9-9496-ef7c4b550073_Method">
    <vt:lpwstr>Standard</vt:lpwstr>
  </property>
  <property fmtid="{D5CDD505-2E9C-101B-9397-08002B2CF9AE}" pid="5" name="MSIP_Label_31c7e728-1487-40d9-9496-ef7c4b550073_Name">
    <vt:lpwstr>31c7e728-1487-40d9-9496-ef7c4b550073</vt:lpwstr>
  </property>
  <property fmtid="{D5CDD505-2E9C-101B-9397-08002B2CF9AE}" pid="6" name="MSIP_Label_31c7e728-1487-40d9-9496-ef7c4b550073_SiteId">
    <vt:lpwstr>655536d8-29c4-4646-bb72-af2aaf106bab</vt:lpwstr>
  </property>
  <property fmtid="{D5CDD505-2E9C-101B-9397-08002B2CF9AE}" pid="7" name="MSIP_Label_31c7e728-1487-40d9-9496-ef7c4b550073_ActionId">
    <vt:lpwstr>f8f4bd8c-31ba-43cb-9d58-56079e9974f8</vt:lpwstr>
  </property>
  <property fmtid="{D5CDD505-2E9C-101B-9397-08002B2CF9AE}" pid="8" name="MSIP_Label_31c7e728-1487-40d9-9496-ef7c4b550073_ContentBits">
    <vt:lpwstr>0</vt:lpwstr>
  </property>
  <property fmtid="{D5CDD505-2E9C-101B-9397-08002B2CF9AE}" pid="9" name="ContentTypeId">
    <vt:lpwstr>0x010100FC20B2E959E1E5448B3F9A35F4DB8F08</vt:lpwstr>
  </property>
  <property fmtid="{D5CDD505-2E9C-101B-9397-08002B2CF9AE}" pid="10" name="MediaServiceImageTags">
    <vt:lpwstr/>
  </property>
</Properties>
</file>